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1545" y="1250314"/>
            <a:ext cx="412559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6865" y="287019"/>
            <a:ext cx="8510269" cy="81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7850" y="1350645"/>
            <a:ext cx="4333875" cy="2944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7655" y="63500"/>
            <a:ext cx="4974590" cy="13049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Times New Roman"/>
                <a:cs typeface="Times New Roman"/>
              </a:rPr>
              <a:t>XOR-</a:t>
            </a:r>
            <a:r>
              <a:rPr dirty="0" sz="2800" b="1">
                <a:latin typeface="Times New Roman"/>
                <a:cs typeface="Times New Roman"/>
              </a:rPr>
              <a:t>Based</a:t>
            </a:r>
            <a:r>
              <a:rPr dirty="0" sz="2800" spc="-3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File</a:t>
            </a:r>
            <a:r>
              <a:rPr dirty="0" sz="2800" spc="-3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Encryption</a:t>
            </a:r>
            <a:r>
              <a:rPr dirty="0" sz="2800" spc="-30" b="1">
                <a:latin typeface="Times New Roman"/>
                <a:cs typeface="Times New Roman"/>
              </a:rPr>
              <a:t> </a:t>
            </a:r>
            <a:r>
              <a:rPr dirty="0" sz="2800" spc="-25" b="1">
                <a:latin typeface="Times New Roman"/>
                <a:cs typeface="Times New Roman"/>
              </a:rPr>
              <a:t>and </a:t>
            </a:r>
            <a:r>
              <a:rPr dirty="0" sz="2800" b="1">
                <a:latin typeface="Times New Roman"/>
                <a:cs typeface="Times New Roman"/>
              </a:rPr>
              <a:t>Decryption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using</a:t>
            </a:r>
            <a:r>
              <a:rPr dirty="0" sz="2800" spc="-16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Assembly </a:t>
            </a:r>
            <a:r>
              <a:rPr dirty="0" sz="2800" b="1">
                <a:latin typeface="Times New Roman"/>
                <a:cs typeface="Times New Roman"/>
              </a:rPr>
              <a:t>Language</a:t>
            </a:r>
            <a:r>
              <a:rPr dirty="0" sz="2800" spc="-45" b="1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(64-</a:t>
            </a:r>
            <a:r>
              <a:rPr dirty="0" sz="2800" b="1">
                <a:latin typeface="Times New Roman"/>
                <a:cs typeface="Times New Roman"/>
              </a:rPr>
              <a:t>bit</a:t>
            </a:r>
            <a:r>
              <a:rPr dirty="0" sz="2800" spc="-4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NASM)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2590" y="1870075"/>
            <a:ext cx="1727200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FFFFFF"/>
                </a:solidFill>
                <a:latin typeface="Times New Roman"/>
                <a:cs typeface="Times New Roman"/>
              </a:rPr>
              <a:t>Submitted</a:t>
            </a:r>
            <a:r>
              <a:rPr dirty="0" sz="2200" spc="-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Times New Roman"/>
                <a:cs typeface="Times New Roman"/>
              </a:rPr>
              <a:t>by: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726440" y="2245781"/>
          <a:ext cx="2613025" cy="1196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630"/>
                <a:gridCol w="670559"/>
              </a:tblGrid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185"/>
                        </a:lnSpc>
                      </a:pPr>
                      <a:r>
                        <a:rPr dirty="0" sz="2000" spc="-4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Waqar</a:t>
                      </a:r>
                      <a:r>
                        <a:rPr dirty="0" sz="2000" spc="-10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Ahmed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2075">
                        <a:lnSpc>
                          <a:spcPts val="2185"/>
                        </a:lnSpc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1367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64769">
                        <a:lnSpc>
                          <a:spcPts val="2275"/>
                        </a:lnSpc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Wilayat</a:t>
                      </a:r>
                      <a:r>
                        <a:rPr dirty="0" sz="2000" spc="-7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Ali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3345">
                        <a:lnSpc>
                          <a:spcPts val="2275"/>
                        </a:lnSpc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1407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69850">
                        <a:lnSpc>
                          <a:spcPts val="2275"/>
                        </a:lnSpc>
                      </a:pPr>
                      <a:r>
                        <a:rPr dirty="0" sz="2000" spc="-1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Sohail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3185">
                        <a:lnSpc>
                          <a:spcPts val="2275"/>
                        </a:lnSpc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1362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3370">
                <a:tc>
                  <a:txBody>
                    <a:bodyPr/>
                    <a:lstStyle/>
                    <a:p>
                      <a:pPr marL="69850">
                        <a:lnSpc>
                          <a:spcPts val="2210"/>
                        </a:lnSpc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Shabbir</a:t>
                      </a:r>
                      <a:r>
                        <a:rPr dirty="0" sz="2000" spc="-3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Hussain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8425">
                        <a:lnSpc>
                          <a:spcPts val="2210"/>
                        </a:lnSpc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1361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402590" y="3424554"/>
            <a:ext cx="3300729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FFFFFF"/>
                </a:solidFill>
                <a:latin typeface="Times New Roman"/>
                <a:cs typeface="Times New Roman"/>
              </a:rPr>
              <a:t>Instructor:</a:t>
            </a:r>
            <a:endParaRPr sz="2200">
              <a:latin typeface="Times New Roman"/>
              <a:cs typeface="Times New Roman"/>
            </a:endParaRPr>
          </a:p>
          <a:p>
            <a:pPr marL="457200">
              <a:lnSpc>
                <a:spcPts val="2395"/>
              </a:lnSpc>
              <a:spcBef>
                <a:spcPts val="10"/>
              </a:spcBef>
            </a:pP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Mr.Sajid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Ali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635"/>
              </a:lnSpc>
            </a:pPr>
            <a:r>
              <a:rPr dirty="0" sz="2200" spc="-10" b="1">
                <a:solidFill>
                  <a:srgbClr val="FFFFFF"/>
                </a:solidFill>
                <a:latin typeface="Times New Roman"/>
                <a:cs typeface="Times New Roman"/>
              </a:rPr>
              <a:t>Tools:</a:t>
            </a:r>
            <a:endParaRPr sz="22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NASM,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GoLink,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API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865" y="287019"/>
            <a:ext cx="2438400" cy="819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Encryption</a:t>
            </a:r>
            <a:r>
              <a:rPr dirty="0" spc="-105" b="1">
                <a:latin typeface="Times New Roman"/>
                <a:cs typeface="Times New Roman"/>
              </a:rPr>
              <a:t> </a:t>
            </a:r>
            <a:r>
              <a:rPr dirty="0" spc="-20" b="1">
                <a:latin typeface="Times New Roman"/>
                <a:cs typeface="Times New Roman"/>
              </a:rPr>
              <a:t>Code </a:t>
            </a:r>
            <a:r>
              <a:rPr dirty="0" spc="-10" b="1">
                <a:latin typeface="Times New Roman"/>
                <a:cs typeface="Times New Roman"/>
              </a:rPr>
              <a:t>Example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9" y="228600"/>
            <a:ext cx="4223004" cy="4686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7500" y="1405255"/>
            <a:ext cx="3489960" cy="323151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45"/>
              </a:spcBef>
              <a:buFont typeface="Wingdings"/>
              <a:buChar char="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mov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rsi,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buffer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mov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rcx,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rax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mov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al,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[key]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297815" algn="l"/>
              </a:tabLst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xor_loop:</a:t>
            </a:r>
            <a:endParaRPr sz="1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5264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[rsi],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5264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inc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rsi</a:t>
            </a:r>
            <a:endParaRPr sz="1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5264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loop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xor_loop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29900"/>
              </a:lnSpc>
              <a:buFont typeface="Wingdings"/>
              <a:buChar char="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XOR-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ed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key.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Running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again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decrypts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it.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Input/Output</a:t>
            </a:r>
            <a:r>
              <a:rPr dirty="0" spc="-16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Examples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4547" y="36576"/>
            <a:ext cx="4759452" cy="50901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6865" y="1129665"/>
            <a:ext cx="3513454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Before</a:t>
            </a:r>
            <a:r>
              <a:rPr dirty="0" sz="1800" spc="-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dirty="0" sz="18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(input.txt)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Hello World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dirty="0" sz="1800" spc="-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dirty="0" sz="1800" spc="-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(output.txt):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Zgssf#T^oo[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dirty="0" sz="1800" spc="-4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Running</a:t>
            </a:r>
            <a:r>
              <a:rPr dirty="0" sz="18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Again</a:t>
            </a:r>
            <a:r>
              <a:rPr dirty="0" sz="180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(Decrypted):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Hello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World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1289" rIns="0" bIns="0" rtlCol="0" vert="horz">
            <a:spAutoFit/>
          </a:bodyPr>
          <a:lstStyle/>
          <a:p>
            <a:pPr marL="385445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Challenges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spc="-20" b="1">
                <a:latin typeface="Times New Roman"/>
                <a:cs typeface="Times New Roman"/>
              </a:rPr>
              <a:t>Faced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89609" y="1615440"/>
            <a:ext cx="4419600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×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64-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stack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alignment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issues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(rsp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alignment)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×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calling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convention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handling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×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Closing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handles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properly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×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Taking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53339"/>
              <a:ext cx="3733800" cy="50901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2410" rIns="0" bIns="0" rtlCol="0" vert="horz">
            <a:spAutoFit/>
          </a:bodyPr>
          <a:lstStyle/>
          <a:p>
            <a:pPr marL="488950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Results</a:t>
            </a:r>
            <a:r>
              <a:rPr dirty="0" spc="-3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&amp;</a:t>
            </a:r>
            <a:r>
              <a:rPr dirty="0" spc="-3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Achievements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115" y="1551940"/>
            <a:ext cx="4705350" cy="2493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315" indent="-34861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61315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implemented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64-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bit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Assembly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1295"/>
              </a:spcBef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endParaRPr sz="1800">
              <a:latin typeface="Arial MT"/>
              <a:cs typeface="Arial MT"/>
            </a:endParaRPr>
          </a:p>
          <a:p>
            <a:pPr marL="298450" marR="17145" indent="-285750">
              <a:lnSpc>
                <a:spcPct val="160000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Verified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correct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encryption/decryption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XOR</a:t>
            </a:r>
            <a:endParaRPr sz="18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290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handling</a:t>
            </a:r>
            <a:endParaRPr sz="18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29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761"/>
            <a:ext cx="9142730" cy="5142865"/>
            <a:chOff x="761" y="761"/>
            <a:chExt cx="9142730" cy="51428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5771" y="4572"/>
              <a:ext cx="3325368" cy="513892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5585" rIns="0" bIns="0" rtlCol="0" vert="horz">
            <a:spAutoFit/>
          </a:bodyPr>
          <a:lstStyle/>
          <a:p>
            <a:pPr marL="273050">
              <a:lnSpc>
                <a:spcPct val="100000"/>
              </a:lnSpc>
              <a:spcBef>
                <a:spcPts val="105"/>
              </a:spcBef>
            </a:pPr>
            <a:r>
              <a:rPr dirty="0"/>
              <a:t>Conclusion</a:t>
            </a:r>
            <a:r>
              <a:rPr dirty="0" spc="-75"/>
              <a:t> </a:t>
            </a:r>
            <a:r>
              <a:rPr dirty="0"/>
              <a:t>&amp;</a:t>
            </a:r>
            <a:r>
              <a:rPr dirty="0" spc="-65"/>
              <a:t> </a:t>
            </a:r>
            <a:r>
              <a:rPr dirty="0"/>
              <a:t>Future</a:t>
            </a:r>
            <a:r>
              <a:rPr dirty="0" spc="-70"/>
              <a:t> </a:t>
            </a:r>
            <a:r>
              <a:rPr dirty="0" spc="-20"/>
              <a:t>Work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39800"/>
              </a:lnSpc>
              <a:spcBef>
                <a:spcPts val="100"/>
              </a:spcBef>
              <a:buFont typeface="Wingdings"/>
              <a:buChar char=""/>
              <a:tabLst>
                <a:tab pos="298450" algn="l"/>
              </a:tabLst>
            </a:pPr>
            <a:r>
              <a:rPr dirty="0" spc="105"/>
              <a:t>Demonstrated</a:t>
            </a:r>
            <a:r>
              <a:rPr dirty="0" spc="290"/>
              <a:t> </a:t>
            </a:r>
            <a:r>
              <a:rPr dirty="0" spc="114"/>
              <a:t>low-</a:t>
            </a:r>
            <a:r>
              <a:rPr dirty="0" spc="95"/>
              <a:t>level</a:t>
            </a:r>
            <a:r>
              <a:rPr dirty="0" spc="300"/>
              <a:t> </a:t>
            </a:r>
            <a:r>
              <a:rPr dirty="0" spc="100"/>
              <a:t>encryption </a:t>
            </a:r>
            <a:r>
              <a:rPr dirty="0"/>
              <a:t>using</a:t>
            </a:r>
            <a:r>
              <a:rPr dirty="0" spc="-20"/>
              <a:t> NASM</a:t>
            </a:r>
          </a:p>
          <a:p>
            <a:pPr algn="just" marL="297815" indent="-285115">
              <a:lnSpc>
                <a:spcPct val="100000"/>
              </a:lnSpc>
              <a:spcBef>
                <a:spcPts val="86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/>
              <a:t>Learned</a:t>
            </a:r>
            <a:r>
              <a:rPr dirty="0" spc="-30"/>
              <a:t> </a:t>
            </a:r>
            <a:r>
              <a:rPr dirty="0"/>
              <a:t>about</a:t>
            </a:r>
            <a:r>
              <a:rPr dirty="0" spc="-30"/>
              <a:t> </a:t>
            </a:r>
            <a:r>
              <a:rPr dirty="0"/>
              <a:t>registers,</a:t>
            </a:r>
            <a:r>
              <a:rPr dirty="0" spc="-30"/>
              <a:t> </a:t>
            </a:r>
            <a:r>
              <a:rPr dirty="0"/>
              <a:t>loops,</a:t>
            </a:r>
            <a:r>
              <a:rPr dirty="0" spc="-30"/>
              <a:t> </a:t>
            </a:r>
            <a:r>
              <a:rPr dirty="0"/>
              <a:t>file</a:t>
            </a:r>
            <a:r>
              <a:rPr dirty="0" spc="-25"/>
              <a:t> I/O</a:t>
            </a:r>
          </a:p>
          <a:p>
            <a:pPr algn="just" marL="297815" indent="-285115">
              <a:lnSpc>
                <a:spcPct val="100000"/>
              </a:lnSpc>
              <a:spcBef>
                <a:spcPts val="86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/>
              <a:t>Future</a:t>
            </a:r>
            <a:r>
              <a:rPr dirty="0" spc="-40"/>
              <a:t> </a:t>
            </a:r>
            <a:r>
              <a:rPr dirty="0" spc="-20"/>
              <a:t>work:</a:t>
            </a:r>
          </a:p>
          <a:p>
            <a:pPr algn="just" marL="711200" marR="1506220">
              <a:lnSpc>
                <a:spcPts val="3670"/>
              </a:lnSpc>
              <a:spcBef>
                <a:spcPts val="70"/>
              </a:spcBef>
            </a:pPr>
            <a:r>
              <a:rPr dirty="0" spc="-10"/>
              <a:t>Multi-</a:t>
            </a:r>
            <a:r>
              <a:rPr dirty="0"/>
              <a:t>character</a:t>
            </a:r>
            <a:r>
              <a:rPr dirty="0" spc="-20"/>
              <a:t> keys </a:t>
            </a:r>
            <a:r>
              <a:rPr dirty="0"/>
              <a:t>AES/DES</a:t>
            </a:r>
            <a:r>
              <a:rPr dirty="0" spc="-45"/>
              <a:t> </a:t>
            </a:r>
            <a:r>
              <a:rPr dirty="0" spc="-10"/>
              <a:t>algorithms </a:t>
            </a:r>
            <a:r>
              <a:rPr dirty="0"/>
              <a:t>GUI</a:t>
            </a:r>
            <a:r>
              <a:rPr dirty="0" spc="-10"/>
              <a:t> interface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0"/>
            <a:ext cx="9143365" cy="5143500"/>
            <a:chOff x="761" y="0"/>
            <a:chExt cx="9143365" cy="5143500"/>
          </a:xfrm>
        </p:grpSpPr>
        <p:sp>
          <p:nvSpPr>
            <p:cNvPr id="5" name="object 5" descr=""/>
            <p:cNvSpPr/>
            <p:nvPr/>
          </p:nvSpPr>
          <p:spPr>
            <a:xfrm>
              <a:off x="812292" y="3075432"/>
              <a:ext cx="287020" cy="144780"/>
            </a:xfrm>
            <a:custGeom>
              <a:avLst/>
              <a:gdLst/>
              <a:ahLst/>
              <a:cxnLst/>
              <a:rect l="l" t="t" r="r" b="b"/>
              <a:pathLst>
                <a:path w="287019" h="144780">
                  <a:moveTo>
                    <a:pt x="214883" y="144780"/>
                  </a:moveTo>
                  <a:lnTo>
                    <a:pt x="214883" y="108204"/>
                  </a:lnTo>
                  <a:lnTo>
                    <a:pt x="0" y="108204"/>
                  </a:lnTo>
                  <a:lnTo>
                    <a:pt x="0" y="36575"/>
                  </a:lnTo>
                  <a:lnTo>
                    <a:pt x="214883" y="36575"/>
                  </a:lnTo>
                  <a:lnTo>
                    <a:pt x="214883" y="0"/>
                  </a:lnTo>
                  <a:lnTo>
                    <a:pt x="286511" y="73151"/>
                  </a:lnTo>
                  <a:lnTo>
                    <a:pt x="214883" y="144780"/>
                  </a:lnTo>
                  <a:close/>
                </a:path>
              </a:pathLst>
            </a:custGeom>
            <a:solidFill>
              <a:srgbClr val="310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98830" y="3063278"/>
              <a:ext cx="313055" cy="169545"/>
            </a:xfrm>
            <a:custGeom>
              <a:avLst/>
              <a:gdLst/>
              <a:ahLst/>
              <a:cxnLst/>
              <a:rect l="l" t="t" r="r" b="b"/>
              <a:pathLst>
                <a:path w="313055" h="169544">
                  <a:moveTo>
                    <a:pt x="215582" y="48691"/>
                  </a:moveTo>
                  <a:lnTo>
                    <a:pt x="215582" y="12661"/>
                  </a:lnTo>
                  <a:lnTo>
                    <a:pt x="215874" y="9956"/>
                  </a:lnTo>
                  <a:lnTo>
                    <a:pt x="227380" y="0"/>
                  </a:lnTo>
                  <a:lnTo>
                    <a:pt x="229738" y="0"/>
                  </a:lnTo>
                  <a:lnTo>
                    <a:pt x="232714" y="762"/>
                  </a:lnTo>
                  <a:lnTo>
                    <a:pt x="235153" y="1981"/>
                  </a:lnTo>
                  <a:lnTo>
                    <a:pt x="237261" y="3682"/>
                  </a:lnTo>
                  <a:lnTo>
                    <a:pt x="246240" y="12661"/>
                  </a:lnTo>
                  <a:lnTo>
                    <a:pt x="240982" y="12661"/>
                  </a:lnTo>
                  <a:lnTo>
                    <a:pt x="219303" y="21640"/>
                  </a:lnTo>
                  <a:lnTo>
                    <a:pt x="233654" y="35991"/>
                  </a:lnTo>
                  <a:lnTo>
                    <a:pt x="228282" y="35991"/>
                  </a:lnTo>
                  <a:lnTo>
                    <a:pt x="215582" y="48691"/>
                  </a:lnTo>
                  <a:close/>
                </a:path>
                <a:path w="313055" h="169544">
                  <a:moveTo>
                    <a:pt x="240982" y="43319"/>
                  </a:moveTo>
                  <a:lnTo>
                    <a:pt x="219303" y="21640"/>
                  </a:lnTo>
                  <a:lnTo>
                    <a:pt x="240982" y="12661"/>
                  </a:lnTo>
                  <a:lnTo>
                    <a:pt x="240982" y="43319"/>
                  </a:lnTo>
                  <a:close/>
                </a:path>
                <a:path w="313055" h="169544">
                  <a:moveTo>
                    <a:pt x="282397" y="84734"/>
                  </a:moveTo>
                  <a:lnTo>
                    <a:pt x="240982" y="43319"/>
                  </a:lnTo>
                  <a:lnTo>
                    <a:pt x="240982" y="12661"/>
                  </a:lnTo>
                  <a:lnTo>
                    <a:pt x="246240" y="12661"/>
                  </a:lnTo>
                  <a:lnTo>
                    <a:pt x="309333" y="75755"/>
                  </a:lnTo>
                  <a:lnTo>
                    <a:pt x="291376" y="75755"/>
                  </a:lnTo>
                  <a:lnTo>
                    <a:pt x="282397" y="84734"/>
                  </a:lnTo>
                  <a:close/>
                </a:path>
                <a:path w="313055" h="169544">
                  <a:moveTo>
                    <a:pt x="215582" y="133464"/>
                  </a:moveTo>
                  <a:lnTo>
                    <a:pt x="12700" y="133464"/>
                  </a:lnTo>
                  <a:lnTo>
                    <a:pt x="10223" y="133223"/>
                  </a:lnTo>
                  <a:lnTo>
                    <a:pt x="0" y="120764"/>
                  </a:lnTo>
                  <a:lnTo>
                    <a:pt x="0" y="48691"/>
                  </a:lnTo>
                  <a:lnTo>
                    <a:pt x="12700" y="35991"/>
                  </a:lnTo>
                  <a:lnTo>
                    <a:pt x="215582" y="35991"/>
                  </a:lnTo>
                  <a:lnTo>
                    <a:pt x="215582" y="48691"/>
                  </a:lnTo>
                  <a:lnTo>
                    <a:pt x="25400" y="48691"/>
                  </a:lnTo>
                  <a:lnTo>
                    <a:pt x="12700" y="61391"/>
                  </a:lnTo>
                  <a:lnTo>
                    <a:pt x="25400" y="61391"/>
                  </a:lnTo>
                  <a:lnTo>
                    <a:pt x="25400" y="108064"/>
                  </a:lnTo>
                  <a:lnTo>
                    <a:pt x="12700" y="108064"/>
                  </a:lnTo>
                  <a:lnTo>
                    <a:pt x="25400" y="120764"/>
                  </a:lnTo>
                  <a:lnTo>
                    <a:pt x="215582" y="120764"/>
                  </a:lnTo>
                  <a:lnTo>
                    <a:pt x="215582" y="133464"/>
                  </a:lnTo>
                  <a:close/>
                </a:path>
                <a:path w="313055" h="169544">
                  <a:moveTo>
                    <a:pt x="228282" y="61391"/>
                  </a:moveTo>
                  <a:lnTo>
                    <a:pt x="25400" y="61391"/>
                  </a:lnTo>
                  <a:lnTo>
                    <a:pt x="25400" y="48691"/>
                  </a:lnTo>
                  <a:lnTo>
                    <a:pt x="215582" y="48691"/>
                  </a:lnTo>
                  <a:lnTo>
                    <a:pt x="228282" y="35991"/>
                  </a:lnTo>
                  <a:lnTo>
                    <a:pt x="233654" y="35991"/>
                  </a:lnTo>
                  <a:lnTo>
                    <a:pt x="240982" y="43319"/>
                  </a:lnTo>
                  <a:lnTo>
                    <a:pt x="240982" y="48691"/>
                  </a:lnTo>
                  <a:lnTo>
                    <a:pt x="240741" y="51181"/>
                  </a:lnTo>
                  <a:lnTo>
                    <a:pt x="230758" y="61150"/>
                  </a:lnTo>
                  <a:lnTo>
                    <a:pt x="228282" y="61391"/>
                  </a:lnTo>
                  <a:close/>
                </a:path>
                <a:path w="313055" h="169544">
                  <a:moveTo>
                    <a:pt x="25400" y="61391"/>
                  </a:moveTo>
                  <a:lnTo>
                    <a:pt x="12700" y="61391"/>
                  </a:lnTo>
                  <a:lnTo>
                    <a:pt x="25400" y="48691"/>
                  </a:lnTo>
                  <a:lnTo>
                    <a:pt x="25400" y="61391"/>
                  </a:lnTo>
                  <a:close/>
                </a:path>
                <a:path w="313055" h="169544">
                  <a:moveTo>
                    <a:pt x="291376" y="93713"/>
                  </a:moveTo>
                  <a:lnTo>
                    <a:pt x="282397" y="84734"/>
                  </a:lnTo>
                  <a:lnTo>
                    <a:pt x="291376" y="75755"/>
                  </a:lnTo>
                  <a:lnTo>
                    <a:pt x="291376" y="93713"/>
                  </a:lnTo>
                  <a:close/>
                </a:path>
                <a:path w="313055" h="169544">
                  <a:moveTo>
                    <a:pt x="309333" y="93713"/>
                  </a:moveTo>
                  <a:lnTo>
                    <a:pt x="291376" y="93713"/>
                  </a:lnTo>
                  <a:lnTo>
                    <a:pt x="291376" y="75755"/>
                  </a:lnTo>
                  <a:lnTo>
                    <a:pt x="309333" y="75755"/>
                  </a:lnTo>
                  <a:lnTo>
                    <a:pt x="310908" y="77673"/>
                  </a:lnTo>
                  <a:lnTo>
                    <a:pt x="312089" y="79870"/>
                  </a:lnTo>
                  <a:lnTo>
                    <a:pt x="312813" y="82257"/>
                  </a:lnTo>
                  <a:lnTo>
                    <a:pt x="313055" y="84734"/>
                  </a:lnTo>
                  <a:lnTo>
                    <a:pt x="312813" y="87210"/>
                  </a:lnTo>
                  <a:lnTo>
                    <a:pt x="312089" y="89598"/>
                  </a:lnTo>
                  <a:lnTo>
                    <a:pt x="310908" y="91795"/>
                  </a:lnTo>
                  <a:lnTo>
                    <a:pt x="309333" y="93713"/>
                  </a:lnTo>
                  <a:close/>
                </a:path>
                <a:path w="313055" h="169544">
                  <a:moveTo>
                    <a:pt x="246240" y="156806"/>
                  </a:moveTo>
                  <a:lnTo>
                    <a:pt x="240982" y="156806"/>
                  </a:lnTo>
                  <a:lnTo>
                    <a:pt x="240982" y="126149"/>
                  </a:lnTo>
                  <a:lnTo>
                    <a:pt x="282397" y="84734"/>
                  </a:lnTo>
                  <a:lnTo>
                    <a:pt x="291376" y="93713"/>
                  </a:lnTo>
                  <a:lnTo>
                    <a:pt x="309333" y="93713"/>
                  </a:lnTo>
                  <a:lnTo>
                    <a:pt x="246240" y="156806"/>
                  </a:lnTo>
                  <a:close/>
                </a:path>
                <a:path w="313055" h="169544">
                  <a:moveTo>
                    <a:pt x="25400" y="120764"/>
                  </a:moveTo>
                  <a:lnTo>
                    <a:pt x="12700" y="108064"/>
                  </a:lnTo>
                  <a:lnTo>
                    <a:pt x="25400" y="108064"/>
                  </a:lnTo>
                  <a:lnTo>
                    <a:pt x="25400" y="120764"/>
                  </a:lnTo>
                  <a:close/>
                </a:path>
                <a:path w="313055" h="169544">
                  <a:moveTo>
                    <a:pt x="233667" y="133464"/>
                  </a:moveTo>
                  <a:lnTo>
                    <a:pt x="228282" y="133464"/>
                  </a:lnTo>
                  <a:lnTo>
                    <a:pt x="215582" y="120764"/>
                  </a:lnTo>
                  <a:lnTo>
                    <a:pt x="25400" y="120764"/>
                  </a:lnTo>
                  <a:lnTo>
                    <a:pt x="25400" y="108064"/>
                  </a:lnTo>
                  <a:lnTo>
                    <a:pt x="228282" y="108064"/>
                  </a:lnTo>
                  <a:lnTo>
                    <a:pt x="240982" y="120764"/>
                  </a:lnTo>
                  <a:lnTo>
                    <a:pt x="240982" y="126149"/>
                  </a:lnTo>
                  <a:lnTo>
                    <a:pt x="233667" y="133464"/>
                  </a:lnTo>
                  <a:close/>
                </a:path>
                <a:path w="313055" h="169544">
                  <a:moveTo>
                    <a:pt x="230085" y="169379"/>
                  </a:moveTo>
                  <a:lnTo>
                    <a:pt x="226887" y="169379"/>
                  </a:lnTo>
                  <a:lnTo>
                    <a:pt x="224701" y="168986"/>
                  </a:lnTo>
                  <a:lnTo>
                    <a:pt x="215582" y="156806"/>
                  </a:lnTo>
                  <a:lnTo>
                    <a:pt x="215582" y="120764"/>
                  </a:lnTo>
                  <a:lnTo>
                    <a:pt x="228282" y="133464"/>
                  </a:lnTo>
                  <a:lnTo>
                    <a:pt x="233667" y="133464"/>
                  </a:lnTo>
                  <a:lnTo>
                    <a:pt x="219303" y="147827"/>
                  </a:lnTo>
                  <a:lnTo>
                    <a:pt x="240982" y="156806"/>
                  </a:lnTo>
                  <a:lnTo>
                    <a:pt x="246240" y="156806"/>
                  </a:lnTo>
                  <a:lnTo>
                    <a:pt x="237261" y="165785"/>
                  </a:lnTo>
                  <a:lnTo>
                    <a:pt x="235153" y="167487"/>
                  </a:lnTo>
                  <a:lnTo>
                    <a:pt x="232714" y="168706"/>
                  </a:lnTo>
                  <a:lnTo>
                    <a:pt x="230085" y="169379"/>
                  </a:lnTo>
                  <a:close/>
                </a:path>
                <a:path w="313055" h="169544">
                  <a:moveTo>
                    <a:pt x="240982" y="156806"/>
                  </a:moveTo>
                  <a:lnTo>
                    <a:pt x="219303" y="147827"/>
                  </a:lnTo>
                  <a:lnTo>
                    <a:pt x="240982" y="126149"/>
                  </a:lnTo>
                  <a:lnTo>
                    <a:pt x="240982" y="1568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12292" y="4047744"/>
              <a:ext cx="287020" cy="143510"/>
            </a:xfrm>
            <a:custGeom>
              <a:avLst/>
              <a:gdLst/>
              <a:ahLst/>
              <a:cxnLst/>
              <a:rect l="l" t="t" r="r" b="b"/>
              <a:pathLst>
                <a:path w="287019" h="143510">
                  <a:moveTo>
                    <a:pt x="214883" y="143255"/>
                  </a:moveTo>
                  <a:lnTo>
                    <a:pt x="214883" y="108203"/>
                  </a:lnTo>
                  <a:lnTo>
                    <a:pt x="0" y="108203"/>
                  </a:lnTo>
                  <a:lnTo>
                    <a:pt x="0" y="35051"/>
                  </a:lnTo>
                  <a:lnTo>
                    <a:pt x="214883" y="35051"/>
                  </a:lnTo>
                  <a:lnTo>
                    <a:pt x="214883" y="0"/>
                  </a:lnTo>
                  <a:lnTo>
                    <a:pt x="286511" y="71627"/>
                  </a:lnTo>
                  <a:lnTo>
                    <a:pt x="214883" y="143255"/>
                  </a:lnTo>
                  <a:close/>
                </a:path>
              </a:pathLst>
            </a:custGeom>
            <a:solidFill>
              <a:srgbClr val="310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98830" y="4034828"/>
              <a:ext cx="313055" cy="169545"/>
            </a:xfrm>
            <a:custGeom>
              <a:avLst/>
              <a:gdLst/>
              <a:ahLst/>
              <a:cxnLst/>
              <a:rect l="l" t="t" r="r" b="b"/>
              <a:pathLst>
                <a:path w="313055" h="169545">
                  <a:moveTo>
                    <a:pt x="215582" y="48691"/>
                  </a:moveTo>
                  <a:lnTo>
                    <a:pt x="215582" y="12661"/>
                  </a:lnTo>
                  <a:lnTo>
                    <a:pt x="215874" y="9956"/>
                  </a:lnTo>
                  <a:lnTo>
                    <a:pt x="227380" y="0"/>
                  </a:lnTo>
                  <a:lnTo>
                    <a:pt x="229738" y="0"/>
                  </a:lnTo>
                  <a:lnTo>
                    <a:pt x="232714" y="762"/>
                  </a:lnTo>
                  <a:lnTo>
                    <a:pt x="235153" y="1981"/>
                  </a:lnTo>
                  <a:lnTo>
                    <a:pt x="237261" y="3683"/>
                  </a:lnTo>
                  <a:lnTo>
                    <a:pt x="246240" y="12661"/>
                  </a:lnTo>
                  <a:lnTo>
                    <a:pt x="240982" y="12661"/>
                  </a:lnTo>
                  <a:lnTo>
                    <a:pt x="219303" y="21640"/>
                  </a:lnTo>
                  <a:lnTo>
                    <a:pt x="233654" y="35991"/>
                  </a:lnTo>
                  <a:lnTo>
                    <a:pt x="228282" y="35991"/>
                  </a:lnTo>
                  <a:lnTo>
                    <a:pt x="215582" y="48691"/>
                  </a:lnTo>
                  <a:close/>
                </a:path>
                <a:path w="313055" h="169545">
                  <a:moveTo>
                    <a:pt x="240982" y="43319"/>
                  </a:moveTo>
                  <a:lnTo>
                    <a:pt x="219303" y="21640"/>
                  </a:lnTo>
                  <a:lnTo>
                    <a:pt x="240982" y="12661"/>
                  </a:lnTo>
                  <a:lnTo>
                    <a:pt x="240982" y="43319"/>
                  </a:lnTo>
                  <a:close/>
                </a:path>
                <a:path w="313055" h="169545">
                  <a:moveTo>
                    <a:pt x="282397" y="84734"/>
                  </a:moveTo>
                  <a:lnTo>
                    <a:pt x="240982" y="43319"/>
                  </a:lnTo>
                  <a:lnTo>
                    <a:pt x="240982" y="12661"/>
                  </a:lnTo>
                  <a:lnTo>
                    <a:pt x="246240" y="12661"/>
                  </a:lnTo>
                  <a:lnTo>
                    <a:pt x="309333" y="75755"/>
                  </a:lnTo>
                  <a:lnTo>
                    <a:pt x="291376" y="75755"/>
                  </a:lnTo>
                  <a:lnTo>
                    <a:pt x="282397" y="84734"/>
                  </a:lnTo>
                  <a:close/>
                </a:path>
                <a:path w="313055" h="169545">
                  <a:moveTo>
                    <a:pt x="215582" y="133464"/>
                  </a:moveTo>
                  <a:lnTo>
                    <a:pt x="12700" y="133464"/>
                  </a:lnTo>
                  <a:lnTo>
                    <a:pt x="10223" y="133223"/>
                  </a:lnTo>
                  <a:lnTo>
                    <a:pt x="0" y="120764"/>
                  </a:lnTo>
                  <a:lnTo>
                    <a:pt x="0" y="48691"/>
                  </a:lnTo>
                  <a:lnTo>
                    <a:pt x="12700" y="35991"/>
                  </a:lnTo>
                  <a:lnTo>
                    <a:pt x="215582" y="35991"/>
                  </a:lnTo>
                  <a:lnTo>
                    <a:pt x="215582" y="48691"/>
                  </a:lnTo>
                  <a:lnTo>
                    <a:pt x="25400" y="48691"/>
                  </a:lnTo>
                  <a:lnTo>
                    <a:pt x="12700" y="61391"/>
                  </a:lnTo>
                  <a:lnTo>
                    <a:pt x="25400" y="61391"/>
                  </a:lnTo>
                  <a:lnTo>
                    <a:pt x="25400" y="108064"/>
                  </a:lnTo>
                  <a:lnTo>
                    <a:pt x="12700" y="108064"/>
                  </a:lnTo>
                  <a:lnTo>
                    <a:pt x="25400" y="120764"/>
                  </a:lnTo>
                  <a:lnTo>
                    <a:pt x="215582" y="120764"/>
                  </a:lnTo>
                  <a:lnTo>
                    <a:pt x="215582" y="133464"/>
                  </a:lnTo>
                  <a:close/>
                </a:path>
                <a:path w="313055" h="169545">
                  <a:moveTo>
                    <a:pt x="228282" y="61391"/>
                  </a:moveTo>
                  <a:lnTo>
                    <a:pt x="25400" y="61391"/>
                  </a:lnTo>
                  <a:lnTo>
                    <a:pt x="25400" y="48691"/>
                  </a:lnTo>
                  <a:lnTo>
                    <a:pt x="215582" y="48691"/>
                  </a:lnTo>
                  <a:lnTo>
                    <a:pt x="228282" y="35991"/>
                  </a:lnTo>
                  <a:lnTo>
                    <a:pt x="233654" y="35991"/>
                  </a:lnTo>
                  <a:lnTo>
                    <a:pt x="240982" y="43319"/>
                  </a:lnTo>
                  <a:lnTo>
                    <a:pt x="240982" y="48691"/>
                  </a:lnTo>
                  <a:lnTo>
                    <a:pt x="240741" y="51181"/>
                  </a:lnTo>
                  <a:lnTo>
                    <a:pt x="230758" y="61150"/>
                  </a:lnTo>
                  <a:lnTo>
                    <a:pt x="228282" y="61391"/>
                  </a:lnTo>
                  <a:close/>
                </a:path>
                <a:path w="313055" h="169545">
                  <a:moveTo>
                    <a:pt x="25400" y="61391"/>
                  </a:moveTo>
                  <a:lnTo>
                    <a:pt x="12700" y="61391"/>
                  </a:lnTo>
                  <a:lnTo>
                    <a:pt x="25400" y="48691"/>
                  </a:lnTo>
                  <a:lnTo>
                    <a:pt x="25400" y="61391"/>
                  </a:lnTo>
                  <a:close/>
                </a:path>
                <a:path w="313055" h="169545">
                  <a:moveTo>
                    <a:pt x="291376" y="93713"/>
                  </a:moveTo>
                  <a:lnTo>
                    <a:pt x="282397" y="84734"/>
                  </a:lnTo>
                  <a:lnTo>
                    <a:pt x="291376" y="75755"/>
                  </a:lnTo>
                  <a:lnTo>
                    <a:pt x="291376" y="93713"/>
                  </a:lnTo>
                  <a:close/>
                </a:path>
                <a:path w="313055" h="169545">
                  <a:moveTo>
                    <a:pt x="309333" y="93713"/>
                  </a:moveTo>
                  <a:lnTo>
                    <a:pt x="291376" y="93713"/>
                  </a:lnTo>
                  <a:lnTo>
                    <a:pt x="291376" y="75755"/>
                  </a:lnTo>
                  <a:lnTo>
                    <a:pt x="309333" y="75755"/>
                  </a:lnTo>
                  <a:lnTo>
                    <a:pt x="310908" y="77673"/>
                  </a:lnTo>
                  <a:lnTo>
                    <a:pt x="312089" y="79870"/>
                  </a:lnTo>
                  <a:lnTo>
                    <a:pt x="312813" y="82257"/>
                  </a:lnTo>
                  <a:lnTo>
                    <a:pt x="313055" y="84734"/>
                  </a:lnTo>
                  <a:lnTo>
                    <a:pt x="312813" y="87210"/>
                  </a:lnTo>
                  <a:lnTo>
                    <a:pt x="312089" y="89598"/>
                  </a:lnTo>
                  <a:lnTo>
                    <a:pt x="310908" y="91795"/>
                  </a:lnTo>
                  <a:lnTo>
                    <a:pt x="309333" y="93713"/>
                  </a:lnTo>
                  <a:close/>
                </a:path>
                <a:path w="313055" h="169545">
                  <a:moveTo>
                    <a:pt x="246240" y="156806"/>
                  </a:moveTo>
                  <a:lnTo>
                    <a:pt x="240982" y="156806"/>
                  </a:lnTo>
                  <a:lnTo>
                    <a:pt x="240982" y="126149"/>
                  </a:lnTo>
                  <a:lnTo>
                    <a:pt x="282397" y="84734"/>
                  </a:lnTo>
                  <a:lnTo>
                    <a:pt x="291376" y="93713"/>
                  </a:lnTo>
                  <a:lnTo>
                    <a:pt x="309333" y="93713"/>
                  </a:lnTo>
                  <a:lnTo>
                    <a:pt x="246240" y="156806"/>
                  </a:lnTo>
                  <a:close/>
                </a:path>
                <a:path w="313055" h="169545">
                  <a:moveTo>
                    <a:pt x="25400" y="120764"/>
                  </a:moveTo>
                  <a:lnTo>
                    <a:pt x="12700" y="108064"/>
                  </a:lnTo>
                  <a:lnTo>
                    <a:pt x="25400" y="108064"/>
                  </a:lnTo>
                  <a:lnTo>
                    <a:pt x="25400" y="120764"/>
                  </a:lnTo>
                  <a:close/>
                </a:path>
                <a:path w="313055" h="169545">
                  <a:moveTo>
                    <a:pt x="233667" y="133464"/>
                  </a:moveTo>
                  <a:lnTo>
                    <a:pt x="228282" y="133464"/>
                  </a:lnTo>
                  <a:lnTo>
                    <a:pt x="215582" y="120764"/>
                  </a:lnTo>
                  <a:lnTo>
                    <a:pt x="25400" y="120764"/>
                  </a:lnTo>
                  <a:lnTo>
                    <a:pt x="25400" y="108064"/>
                  </a:lnTo>
                  <a:lnTo>
                    <a:pt x="228282" y="108064"/>
                  </a:lnTo>
                  <a:lnTo>
                    <a:pt x="240982" y="120764"/>
                  </a:lnTo>
                  <a:lnTo>
                    <a:pt x="240982" y="126149"/>
                  </a:lnTo>
                  <a:lnTo>
                    <a:pt x="233667" y="133464"/>
                  </a:lnTo>
                  <a:close/>
                </a:path>
                <a:path w="313055" h="169545">
                  <a:moveTo>
                    <a:pt x="230085" y="169379"/>
                  </a:moveTo>
                  <a:lnTo>
                    <a:pt x="226887" y="169379"/>
                  </a:lnTo>
                  <a:lnTo>
                    <a:pt x="224701" y="168986"/>
                  </a:lnTo>
                  <a:lnTo>
                    <a:pt x="215582" y="156806"/>
                  </a:lnTo>
                  <a:lnTo>
                    <a:pt x="215582" y="120764"/>
                  </a:lnTo>
                  <a:lnTo>
                    <a:pt x="228282" y="133464"/>
                  </a:lnTo>
                  <a:lnTo>
                    <a:pt x="233667" y="133464"/>
                  </a:lnTo>
                  <a:lnTo>
                    <a:pt x="219303" y="147828"/>
                  </a:lnTo>
                  <a:lnTo>
                    <a:pt x="240982" y="156806"/>
                  </a:lnTo>
                  <a:lnTo>
                    <a:pt x="246240" y="156806"/>
                  </a:lnTo>
                  <a:lnTo>
                    <a:pt x="237261" y="165785"/>
                  </a:lnTo>
                  <a:lnTo>
                    <a:pt x="235153" y="167487"/>
                  </a:lnTo>
                  <a:lnTo>
                    <a:pt x="232714" y="168706"/>
                  </a:lnTo>
                  <a:lnTo>
                    <a:pt x="230085" y="169379"/>
                  </a:lnTo>
                  <a:close/>
                </a:path>
                <a:path w="313055" h="169545">
                  <a:moveTo>
                    <a:pt x="240982" y="156806"/>
                  </a:moveTo>
                  <a:lnTo>
                    <a:pt x="219303" y="147828"/>
                  </a:lnTo>
                  <a:lnTo>
                    <a:pt x="240982" y="126149"/>
                  </a:lnTo>
                  <a:lnTo>
                    <a:pt x="240982" y="1568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5528" y="3633215"/>
              <a:ext cx="287020" cy="144780"/>
            </a:xfrm>
            <a:custGeom>
              <a:avLst/>
              <a:gdLst/>
              <a:ahLst/>
              <a:cxnLst/>
              <a:rect l="l" t="t" r="r" b="b"/>
              <a:pathLst>
                <a:path w="287019" h="144779">
                  <a:moveTo>
                    <a:pt x="214884" y="144780"/>
                  </a:moveTo>
                  <a:lnTo>
                    <a:pt x="214884" y="108204"/>
                  </a:lnTo>
                  <a:lnTo>
                    <a:pt x="0" y="108204"/>
                  </a:lnTo>
                  <a:lnTo>
                    <a:pt x="0" y="36575"/>
                  </a:lnTo>
                  <a:lnTo>
                    <a:pt x="214884" y="36575"/>
                  </a:lnTo>
                  <a:lnTo>
                    <a:pt x="214884" y="0"/>
                  </a:lnTo>
                  <a:lnTo>
                    <a:pt x="286512" y="71628"/>
                  </a:lnTo>
                  <a:lnTo>
                    <a:pt x="214884" y="144780"/>
                  </a:lnTo>
                  <a:close/>
                </a:path>
              </a:pathLst>
            </a:custGeom>
            <a:solidFill>
              <a:srgbClr val="310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82320" y="3620808"/>
              <a:ext cx="313055" cy="169545"/>
            </a:xfrm>
            <a:custGeom>
              <a:avLst/>
              <a:gdLst/>
              <a:ahLst/>
              <a:cxnLst/>
              <a:rect l="l" t="t" r="r" b="b"/>
              <a:pathLst>
                <a:path w="313055" h="169545">
                  <a:moveTo>
                    <a:pt x="215582" y="48704"/>
                  </a:moveTo>
                  <a:lnTo>
                    <a:pt x="215582" y="12661"/>
                  </a:lnTo>
                  <a:lnTo>
                    <a:pt x="215874" y="9956"/>
                  </a:lnTo>
                  <a:lnTo>
                    <a:pt x="227380" y="0"/>
                  </a:lnTo>
                  <a:lnTo>
                    <a:pt x="229738" y="0"/>
                  </a:lnTo>
                  <a:lnTo>
                    <a:pt x="232714" y="762"/>
                  </a:lnTo>
                  <a:lnTo>
                    <a:pt x="235153" y="1981"/>
                  </a:lnTo>
                  <a:lnTo>
                    <a:pt x="237261" y="3682"/>
                  </a:lnTo>
                  <a:lnTo>
                    <a:pt x="246240" y="12661"/>
                  </a:lnTo>
                  <a:lnTo>
                    <a:pt x="240982" y="12661"/>
                  </a:lnTo>
                  <a:lnTo>
                    <a:pt x="219303" y="21640"/>
                  </a:lnTo>
                  <a:lnTo>
                    <a:pt x="233667" y="36004"/>
                  </a:lnTo>
                  <a:lnTo>
                    <a:pt x="228282" y="36004"/>
                  </a:lnTo>
                  <a:lnTo>
                    <a:pt x="215582" y="48704"/>
                  </a:lnTo>
                  <a:close/>
                </a:path>
                <a:path w="313055" h="169545">
                  <a:moveTo>
                    <a:pt x="240982" y="43319"/>
                  </a:moveTo>
                  <a:lnTo>
                    <a:pt x="219303" y="21640"/>
                  </a:lnTo>
                  <a:lnTo>
                    <a:pt x="240982" y="12661"/>
                  </a:lnTo>
                  <a:lnTo>
                    <a:pt x="240982" y="43319"/>
                  </a:lnTo>
                  <a:close/>
                </a:path>
                <a:path w="313055" h="169545">
                  <a:moveTo>
                    <a:pt x="282397" y="84734"/>
                  </a:moveTo>
                  <a:lnTo>
                    <a:pt x="240982" y="43319"/>
                  </a:lnTo>
                  <a:lnTo>
                    <a:pt x="240982" y="12661"/>
                  </a:lnTo>
                  <a:lnTo>
                    <a:pt x="246240" y="12661"/>
                  </a:lnTo>
                  <a:lnTo>
                    <a:pt x="309333" y="75755"/>
                  </a:lnTo>
                  <a:lnTo>
                    <a:pt x="291376" y="75755"/>
                  </a:lnTo>
                  <a:lnTo>
                    <a:pt x="282397" y="84734"/>
                  </a:lnTo>
                  <a:close/>
                </a:path>
                <a:path w="313055" h="169545">
                  <a:moveTo>
                    <a:pt x="215582" y="133476"/>
                  </a:moveTo>
                  <a:lnTo>
                    <a:pt x="12700" y="133476"/>
                  </a:lnTo>
                  <a:lnTo>
                    <a:pt x="10223" y="133223"/>
                  </a:lnTo>
                  <a:lnTo>
                    <a:pt x="0" y="120776"/>
                  </a:lnTo>
                  <a:lnTo>
                    <a:pt x="0" y="48704"/>
                  </a:lnTo>
                  <a:lnTo>
                    <a:pt x="12700" y="36004"/>
                  </a:lnTo>
                  <a:lnTo>
                    <a:pt x="215582" y="36004"/>
                  </a:lnTo>
                  <a:lnTo>
                    <a:pt x="215582" y="48704"/>
                  </a:lnTo>
                  <a:lnTo>
                    <a:pt x="25400" y="48704"/>
                  </a:lnTo>
                  <a:lnTo>
                    <a:pt x="12700" y="61404"/>
                  </a:lnTo>
                  <a:lnTo>
                    <a:pt x="25400" y="61404"/>
                  </a:lnTo>
                  <a:lnTo>
                    <a:pt x="25400" y="108076"/>
                  </a:lnTo>
                  <a:lnTo>
                    <a:pt x="12700" y="108076"/>
                  </a:lnTo>
                  <a:lnTo>
                    <a:pt x="25400" y="120776"/>
                  </a:lnTo>
                  <a:lnTo>
                    <a:pt x="215582" y="120776"/>
                  </a:lnTo>
                  <a:lnTo>
                    <a:pt x="215582" y="133476"/>
                  </a:lnTo>
                  <a:close/>
                </a:path>
                <a:path w="313055" h="169545">
                  <a:moveTo>
                    <a:pt x="228282" y="61404"/>
                  </a:moveTo>
                  <a:lnTo>
                    <a:pt x="25400" y="61404"/>
                  </a:lnTo>
                  <a:lnTo>
                    <a:pt x="25400" y="48704"/>
                  </a:lnTo>
                  <a:lnTo>
                    <a:pt x="215582" y="48704"/>
                  </a:lnTo>
                  <a:lnTo>
                    <a:pt x="228282" y="36004"/>
                  </a:lnTo>
                  <a:lnTo>
                    <a:pt x="233667" y="36004"/>
                  </a:lnTo>
                  <a:lnTo>
                    <a:pt x="240982" y="43319"/>
                  </a:lnTo>
                  <a:lnTo>
                    <a:pt x="240982" y="48704"/>
                  </a:lnTo>
                  <a:lnTo>
                    <a:pt x="240741" y="51180"/>
                  </a:lnTo>
                  <a:lnTo>
                    <a:pt x="230758" y="61150"/>
                  </a:lnTo>
                  <a:lnTo>
                    <a:pt x="228282" y="61404"/>
                  </a:lnTo>
                  <a:close/>
                </a:path>
                <a:path w="313055" h="169545">
                  <a:moveTo>
                    <a:pt x="25400" y="61404"/>
                  </a:moveTo>
                  <a:lnTo>
                    <a:pt x="12700" y="61404"/>
                  </a:lnTo>
                  <a:lnTo>
                    <a:pt x="25400" y="48704"/>
                  </a:lnTo>
                  <a:lnTo>
                    <a:pt x="25400" y="61404"/>
                  </a:lnTo>
                  <a:close/>
                </a:path>
                <a:path w="313055" h="169545">
                  <a:moveTo>
                    <a:pt x="291376" y="93713"/>
                  </a:moveTo>
                  <a:lnTo>
                    <a:pt x="282397" y="84734"/>
                  </a:lnTo>
                  <a:lnTo>
                    <a:pt x="291376" y="75755"/>
                  </a:lnTo>
                  <a:lnTo>
                    <a:pt x="291376" y="93713"/>
                  </a:lnTo>
                  <a:close/>
                </a:path>
                <a:path w="313055" h="169545">
                  <a:moveTo>
                    <a:pt x="309333" y="93713"/>
                  </a:moveTo>
                  <a:lnTo>
                    <a:pt x="291376" y="93713"/>
                  </a:lnTo>
                  <a:lnTo>
                    <a:pt x="291376" y="75755"/>
                  </a:lnTo>
                  <a:lnTo>
                    <a:pt x="309333" y="75755"/>
                  </a:lnTo>
                  <a:lnTo>
                    <a:pt x="310908" y="77673"/>
                  </a:lnTo>
                  <a:lnTo>
                    <a:pt x="312089" y="79870"/>
                  </a:lnTo>
                  <a:lnTo>
                    <a:pt x="312813" y="82257"/>
                  </a:lnTo>
                  <a:lnTo>
                    <a:pt x="313055" y="84734"/>
                  </a:lnTo>
                  <a:lnTo>
                    <a:pt x="312813" y="87210"/>
                  </a:lnTo>
                  <a:lnTo>
                    <a:pt x="312089" y="89598"/>
                  </a:lnTo>
                  <a:lnTo>
                    <a:pt x="310908" y="91795"/>
                  </a:lnTo>
                  <a:lnTo>
                    <a:pt x="309333" y="93713"/>
                  </a:lnTo>
                  <a:close/>
                </a:path>
                <a:path w="313055" h="169545">
                  <a:moveTo>
                    <a:pt x="246240" y="156806"/>
                  </a:moveTo>
                  <a:lnTo>
                    <a:pt x="240982" y="156806"/>
                  </a:lnTo>
                  <a:lnTo>
                    <a:pt x="240982" y="126149"/>
                  </a:lnTo>
                  <a:lnTo>
                    <a:pt x="282397" y="84734"/>
                  </a:lnTo>
                  <a:lnTo>
                    <a:pt x="291376" y="93713"/>
                  </a:lnTo>
                  <a:lnTo>
                    <a:pt x="309333" y="93713"/>
                  </a:lnTo>
                  <a:lnTo>
                    <a:pt x="246240" y="156806"/>
                  </a:lnTo>
                  <a:close/>
                </a:path>
                <a:path w="313055" h="169545">
                  <a:moveTo>
                    <a:pt x="25400" y="120776"/>
                  </a:moveTo>
                  <a:lnTo>
                    <a:pt x="12700" y="108076"/>
                  </a:lnTo>
                  <a:lnTo>
                    <a:pt x="25400" y="108076"/>
                  </a:lnTo>
                  <a:lnTo>
                    <a:pt x="25400" y="120776"/>
                  </a:lnTo>
                  <a:close/>
                </a:path>
                <a:path w="313055" h="169545">
                  <a:moveTo>
                    <a:pt x="233654" y="133476"/>
                  </a:moveTo>
                  <a:lnTo>
                    <a:pt x="228282" y="133476"/>
                  </a:lnTo>
                  <a:lnTo>
                    <a:pt x="215582" y="120776"/>
                  </a:lnTo>
                  <a:lnTo>
                    <a:pt x="25400" y="120776"/>
                  </a:lnTo>
                  <a:lnTo>
                    <a:pt x="25400" y="108076"/>
                  </a:lnTo>
                  <a:lnTo>
                    <a:pt x="228282" y="108076"/>
                  </a:lnTo>
                  <a:lnTo>
                    <a:pt x="240982" y="120776"/>
                  </a:lnTo>
                  <a:lnTo>
                    <a:pt x="240982" y="126149"/>
                  </a:lnTo>
                  <a:lnTo>
                    <a:pt x="233654" y="133476"/>
                  </a:lnTo>
                  <a:close/>
                </a:path>
                <a:path w="313055" h="169545">
                  <a:moveTo>
                    <a:pt x="230085" y="169379"/>
                  </a:moveTo>
                  <a:lnTo>
                    <a:pt x="226887" y="169379"/>
                  </a:lnTo>
                  <a:lnTo>
                    <a:pt x="224701" y="168986"/>
                  </a:lnTo>
                  <a:lnTo>
                    <a:pt x="215582" y="156806"/>
                  </a:lnTo>
                  <a:lnTo>
                    <a:pt x="215582" y="120776"/>
                  </a:lnTo>
                  <a:lnTo>
                    <a:pt x="228282" y="133476"/>
                  </a:lnTo>
                  <a:lnTo>
                    <a:pt x="233654" y="133476"/>
                  </a:lnTo>
                  <a:lnTo>
                    <a:pt x="219303" y="147827"/>
                  </a:lnTo>
                  <a:lnTo>
                    <a:pt x="240982" y="156806"/>
                  </a:lnTo>
                  <a:lnTo>
                    <a:pt x="246240" y="156806"/>
                  </a:lnTo>
                  <a:lnTo>
                    <a:pt x="237261" y="165785"/>
                  </a:lnTo>
                  <a:lnTo>
                    <a:pt x="235153" y="167487"/>
                  </a:lnTo>
                  <a:lnTo>
                    <a:pt x="232714" y="168706"/>
                  </a:lnTo>
                  <a:lnTo>
                    <a:pt x="230085" y="169379"/>
                  </a:lnTo>
                  <a:close/>
                </a:path>
                <a:path w="313055" h="169545">
                  <a:moveTo>
                    <a:pt x="240982" y="156806"/>
                  </a:moveTo>
                  <a:lnTo>
                    <a:pt x="219303" y="147827"/>
                  </a:lnTo>
                  <a:lnTo>
                    <a:pt x="240982" y="126149"/>
                  </a:lnTo>
                  <a:lnTo>
                    <a:pt x="240982" y="1568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9635" y="0"/>
              <a:ext cx="3674364" cy="51435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dirty="0" sz="6600" spc="-10" b="1">
                <a:solidFill>
                  <a:srgbClr val="00AFEF"/>
                </a:solidFill>
                <a:latin typeface="Times New Roman"/>
                <a:cs typeface="Times New Roman"/>
              </a:rPr>
              <a:t>Thank</a:t>
            </a:r>
            <a:r>
              <a:rPr dirty="0" sz="6600" b="1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dirty="0" sz="6600" spc="-25" b="1">
                <a:solidFill>
                  <a:srgbClr val="00AFEF"/>
                </a:solidFill>
                <a:latin typeface="Times New Roman"/>
                <a:cs typeface="Times New Roman"/>
              </a:rPr>
              <a:t>you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81679" y="2536189"/>
            <a:ext cx="27178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Question?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699" y="287019"/>
            <a:ext cx="1823085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 b="1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097787"/>
            <a:ext cx="338836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320675" indent="-28575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dirty="0" sz="16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16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implements</a:t>
            </a:r>
            <a:r>
              <a:rPr dirty="0" sz="16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file-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level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logic.</a:t>
            </a: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50000"/>
              </a:lnSpc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encrypts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writes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file.</a:t>
            </a:r>
            <a:endParaRPr sz="1600">
              <a:latin typeface="Times New Roman"/>
              <a:cs typeface="Times New Roman"/>
            </a:endParaRPr>
          </a:p>
          <a:p>
            <a:pPr marL="298450" marR="384175" indent="-285750">
              <a:lnSpc>
                <a:spcPct val="150000"/>
              </a:lnSpc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Running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program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again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decrypts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key.</a:t>
            </a:r>
            <a:endParaRPr sz="1600">
              <a:latin typeface="Times New Roman"/>
              <a:cs typeface="Times New Roman"/>
            </a:endParaRPr>
          </a:p>
          <a:p>
            <a:pPr marL="298450" marR="61594" indent="-285750">
              <a:lnSpc>
                <a:spcPct val="150000"/>
              </a:lnSpc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Demonstrates</a:t>
            </a: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low-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level</a:t>
            </a:r>
            <a:r>
              <a:rPr dirty="0" sz="16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dirty="0" sz="16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handling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16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API.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2" y="1523"/>
              <a:ext cx="4194048" cy="51419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257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Project</a:t>
            </a:r>
            <a:r>
              <a:rPr dirty="0" spc="-35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Objective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59976" y="1566659"/>
            <a:ext cx="380365" cy="363220"/>
            <a:chOff x="559976" y="1566659"/>
            <a:chExt cx="380365" cy="363220"/>
          </a:xfrm>
        </p:grpSpPr>
        <p:sp>
          <p:nvSpPr>
            <p:cNvPr id="4" name="object 4" descr=""/>
            <p:cNvSpPr/>
            <p:nvPr/>
          </p:nvSpPr>
          <p:spPr>
            <a:xfrm>
              <a:off x="571499" y="1577340"/>
              <a:ext cx="356870" cy="341630"/>
            </a:xfrm>
            <a:custGeom>
              <a:avLst/>
              <a:gdLst/>
              <a:ahLst/>
              <a:cxnLst/>
              <a:rect l="l" t="t" r="r" b="b"/>
              <a:pathLst>
                <a:path w="356869" h="341630">
                  <a:moveTo>
                    <a:pt x="294131" y="341376"/>
                  </a:moveTo>
                  <a:lnTo>
                    <a:pt x="64007" y="341376"/>
                  </a:lnTo>
                  <a:lnTo>
                    <a:pt x="38847" y="336511"/>
                  </a:lnTo>
                  <a:lnTo>
                    <a:pt x="18449" y="322878"/>
                  </a:lnTo>
                  <a:lnTo>
                    <a:pt x="4829" y="302492"/>
                  </a:lnTo>
                  <a:lnTo>
                    <a:pt x="0" y="277368"/>
                  </a:lnTo>
                  <a:lnTo>
                    <a:pt x="0" y="64008"/>
                  </a:lnTo>
                  <a:lnTo>
                    <a:pt x="4829" y="39383"/>
                  </a:lnTo>
                  <a:lnTo>
                    <a:pt x="18449" y="19164"/>
                  </a:lnTo>
                  <a:lnTo>
                    <a:pt x="38847" y="5364"/>
                  </a:lnTo>
                  <a:lnTo>
                    <a:pt x="64007" y="0"/>
                  </a:lnTo>
                  <a:lnTo>
                    <a:pt x="294131" y="0"/>
                  </a:lnTo>
                  <a:lnTo>
                    <a:pt x="318554" y="5364"/>
                  </a:lnTo>
                  <a:lnTo>
                    <a:pt x="338547" y="19164"/>
                  </a:lnTo>
                  <a:lnTo>
                    <a:pt x="351953" y="39383"/>
                  </a:lnTo>
                  <a:lnTo>
                    <a:pt x="356616" y="64008"/>
                  </a:lnTo>
                  <a:lnTo>
                    <a:pt x="356616" y="277368"/>
                  </a:lnTo>
                  <a:lnTo>
                    <a:pt x="351953" y="302492"/>
                  </a:lnTo>
                  <a:lnTo>
                    <a:pt x="338547" y="322878"/>
                  </a:lnTo>
                  <a:lnTo>
                    <a:pt x="318554" y="336511"/>
                  </a:lnTo>
                  <a:lnTo>
                    <a:pt x="294131" y="341376"/>
                  </a:lnTo>
                  <a:close/>
                </a:path>
              </a:pathLst>
            </a:custGeom>
            <a:solidFill>
              <a:srgbClr val="1015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9976" y="1566659"/>
              <a:ext cx="380365" cy="363220"/>
            </a:xfrm>
            <a:custGeom>
              <a:avLst/>
              <a:gdLst/>
              <a:ahLst/>
              <a:cxnLst/>
              <a:rect l="l" t="t" r="r" b="b"/>
              <a:pathLst>
                <a:path w="380365" h="363219">
                  <a:moveTo>
                    <a:pt x="319891" y="1270"/>
                  </a:moveTo>
                  <a:lnTo>
                    <a:pt x="59465" y="1270"/>
                  </a:lnTo>
                  <a:lnTo>
                    <a:pt x="63161" y="0"/>
                  </a:lnTo>
                  <a:lnTo>
                    <a:pt x="316183" y="0"/>
                  </a:lnTo>
                  <a:lnTo>
                    <a:pt x="319891" y="1270"/>
                  </a:lnTo>
                  <a:close/>
                </a:path>
                <a:path w="380365" h="363219">
                  <a:moveTo>
                    <a:pt x="334026" y="5080"/>
                  </a:moveTo>
                  <a:lnTo>
                    <a:pt x="45902" y="5080"/>
                  </a:lnTo>
                  <a:lnTo>
                    <a:pt x="48784" y="3810"/>
                  </a:lnTo>
                  <a:lnTo>
                    <a:pt x="55833" y="1270"/>
                  </a:lnTo>
                  <a:lnTo>
                    <a:pt x="324082" y="1270"/>
                  </a:lnTo>
                  <a:lnTo>
                    <a:pt x="331131" y="3810"/>
                  </a:lnTo>
                  <a:lnTo>
                    <a:pt x="334026" y="5080"/>
                  </a:lnTo>
                  <a:close/>
                </a:path>
                <a:path w="380365" h="363219">
                  <a:moveTo>
                    <a:pt x="352391" y="16510"/>
                  </a:moveTo>
                  <a:lnTo>
                    <a:pt x="27525" y="16510"/>
                  </a:lnTo>
                  <a:lnTo>
                    <a:pt x="32427" y="12700"/>
                  </a:lnTo>
                  <a:lnTo>
                    <a:pt x="33341" y="11430"/>
                  </a:lnTo>
                  <a:lnTo>
                    <a:pt x="38586" y="8890"/>
                  </a:lnTo>
                  <a:lnTo>
                    <a:pt x="39564" y="7620"/>
                  </a:lnTo>
                  <a:lnTo>
                    <a:pt x="45127" y="5080"/>
                  </a:lnTo>
                  <a:lnTo>
                    <a:pt x="334788" y="5080"/>
                  </a:lnTo>
                  <a:lnTo>
                    <a:pt x="340351" y="7620"/>
                  </a:lnTo>
                  <a:lnTo>
                    <a:pt x="341329" y="8890"/>
                  </a:lnTo>
                  <a:lnTo>
                    <a:pt x="346574" y="11430"/>
                  </a:lnTo>
                  <a:lnTo>
                    <a:pt x="347488" y="12700"/>
                  </a:lnTo>
                  <a:lnTo>
                    <a:pt x="352391" y="16510"/>
                  </a:lnTo>
                  <a:close/>
                </a:path>
                <a:path w="380365" h="363219">
                  <a:moveTo>
                    <a:pt x="31843" y="317500"/>
                  </a:moveTo>
                  <a:lnTo>
                    <a:pt x="5579" y="317500"/>
                  </a:lnTo>
                  <a:lnTo>
                    <a:pt x="4436" y="313690"/>
                  </a:lnTo>
                  <a:lnTo>
                    <a:pt x="3242" y="311150"/>
                  </a:lnTo>
                  <a:lnTo>
                    <a:pt x="0" y="293370"/>
                  </a:lnTo>
                  <a:lnTo>
                    <a:pt x="50" y="68580"/>
                  </a:lnTo>
                  <a:lnTo>
                    <a:pt x="143" y="67310"/>
                  </a:lnTo>
                  <a:lnTo>
                    <a:pt x="194" y="66040"/>
                  </a:lnTo>
                  <a:lnTo>
                    <a:pt x="5599" y="45641"/>
                  </a:lnTo>
                  <a:lnTo>
                    <a:pt x="5909" y="44450"/>
                  </a:lnTo>
                  <a:lnTo>
                    <a:pt x="8602" y="39370"/>
                  </a:lnTo>
                  <a:lnTo>
                    <a:pt x="9122" y="38100"/>
                  </a:lnTo>
                  <a:lnTo>
                    <a:pt x="12310" y="33020"/>
                  </a:lnTo>
                  <a:lnTo>
                    <a:pt x="12932" y="31750"/>
                  </a:lnTo>
                  <a:lnTo>
                    <a:pt x="16590" y="26670"/>
                  </a:lnTo>
                  <a:lnTo>
                    <a:pt x="17288" y="26670"/>
                  </a:lnTo>
                  <a:lnTo>
                    <a:pt x="21391" y="21590"/>
                  </a:lnTo>
                  <a:lnTo>
                    <a:pt x="22165" y="20320"/>
                  </a:lnTo>
                  <a:lnTo>
                    <a:pt x="26686" y="16510"/>
                  </a:lnTo>
                  <a:lnTo>
                    <a:pt x="353229" y="16510"/>
                  </a:lnTo>
                  <a:lnTo>
                    <a:pt x="357750" y="20320"/>
                  </a:lnTo>
                  <a:lnTo>
                    <a:pt x="358525" y="21590"/>
                  </a:lnTo>
                  <a:lnTo>
                    <a:pt x="72457" y="21590"/>
                  </a:lnTo>
                  <a:lnTo>
                    <a:pt x="69219" y="22860"/>
                  </a:lnTo>
                  <a:lnTo>
                    <a:pt x="64609" y="22860"/>
                  </a:lnTo>
                  <a:lnTo>
                    <a:pt x="61523" y="24130"/>
                  </a:lnTo>
                  <a:lnTo>
                    <a:pt x="59592" y="24130"/>
                  </a:lnTo>
                  <a:lnTo>
                    <a:pt x="56633" y="25400"/>
                  </a:lnTo>
                  <a:lnTo>
                    <a:pt x="55046" y="25400"/>
                  </a:lnTo>
                  <a:lnTo>
                    <a:pt x="51337" y="27940"/>
                  </a:lnTo>
                  <a:lnTo>
                    <a:pt x="50448" y="27940"/>
                  </a:lnTo>
                  <a:lnTo>
                    <a:pt x="46951" y="30480"/>
                  </a:lnTo>
                  <a:lnTo>
                    <a:pt x="46117" y="30480"/>
                  </a:lnTo>
                  <a:lnTo>
                    <a:pt x="41215" y="34290"/>
                  </a:lnTo>
                  <a:lnTo>
                    <a:pt x="42053" y="34290"/>
                  </a:lnTo>
                  <a:lnTo>
                    <a:pt x="39039" y="36830"/>
                  </a:lnTo>
                  <a:lnTo>
                    <a:pt x="38307" y="36830"/>
                  </a:lnTo>
                  <a:lnTo>
                    <a:pt x="35221" y="40640"/>
                  </a:lnTo>
                  <a:lnTo>
                    <a:pt x="34891" y="40640"/>
                  </a:lnTo>
                  <a:lnTo>
                    <a:pt x="32147" y="44450"/>
                  </a:lnTo>
                  <a:lnTo>
                    <a:pt x="31843" y="44450"/>
                  </a:lnTo>
                  <a:lnTo>
                    <a:pt x="31563" y="45032"/>
                  </a:lnTo>
                  <a:lnTo>
                    <a:pt x="31095" y="45641"/>
                  </a:lnTo>
                  <a:lnTo>
                    <a:pt x="28655" y="49530"/>
                  </a:lnTo>
                  <a:lnTo>
                    <a:pt x="29188" y="49530"/>
                  </a:lnTo>
                  <a:lnTo>
                    <a:pt x="27169" y="53340"/>
                  </a:lnTo>
                  <a:lnTo>
                    <a:pt x="26839" y="53340"/>
                  </a:lnTo>
                  <a:lnTo>
                    <a:pt x="26077" y="55880"/>
                  </a:lnTo>
                  <a:lnTo>
                    <a:pt x="25886" y="55880"/>
                  </a:lnTo>
                  <a:lnTo>
                    <a:pt x="25226" y="58420"/>
                  </a:lnTo>
                  <a:lnTo>
                    <a:pt x="25061" y="58420"/>
                  </a:lnTo>
                  <a:lnTo>
                    <a:pt x="24197" y="60960"/>
                  </a:lnTo>
                  <a:lnTo>
                    <a:pt x="24337" y="60960"/>
                  </a:lnTo>
                  <a:lnTo>
                    <a:pt x="23740" y="63500"/>
                  </a:lnTo>
                  <a:lnTo>
                    <a:pt x="23270" y="66040"/>
                  </a:lnTo>
                  <a:lnTo>
                    <a:pt x="22864" y="69850"/>
                  </a:lnTo>
                  <a:lnTo>
                    <a:pt x="22864" y="293370"/>
                  </a:lnTo>
                  <a:lnTo>
                    <a:pt x="23181" y="295910"/>
                  </a:lnTo>
                  <a:lnTo>
                    <a:pt x="23626" y="298450"/>
                  </a:lnTo>
                  <a:lnTo>
                    <a:pt x="24337" y="300990"/>
                  </a:lnTo>
                  <a:lnTo>
                    <a:pt x="24197" y="300990"/>
                  </a:lnTo>
                  <a:lnTo>
                    <a:pt x="25061" y="303530"/>
                  </a:lnTo>
                  <a:lnTo>
                    <a:pt x="24896" y="303530"/>
                  </a:lnTo>
                  <a:lnTo>
                    <a:pt x="25886" y="306070"/>
                  </a:lnTo>
                  <a:lnTo>
                    <a:pt x="25696" y="306070"/>
                  </a:lnTo>
                  <a:lnTo>
                    <a:pt x="26839" y="308610"/>
                  </a:lnTo>
                  <a:lnTo>
                    <a:pt x="27034" y="308610"/>
                  </a:lnTo>
                  <a:lnTo>
                    <a:pt x="29188" y="313690"/>
                  </a:lnTo>
                  <a:lnTo>
                    <a:pt x="29452" y="313690"/>
                  </a:lnTo>
                  <a:lnTo>
                    <a:pt x="31843" y="317500"/>
                  </a:lnTo>
                  <a:close/>
                </a:path>
                <a:path w="380365" h="363219">
                  <a:moveTo>
                    <a:pt x="330432" y="29210"/>
                  </a:moveTo>
                  <a:lnTo>
                    <a:pt x="324870" y="25400"/>
                  </a:lnTo>
                  <a:lnTo>
                    <a:pt x="323282" y="25400"/>
                  </a:lnTo>
                  <a:lnTo>
                    <a:pt x="320323" y="24130"/>
                  </a:lnTo>
                  <a:lnTo>
                    <a:pt x="318393" y="24130"/>
                  </a:lnTo>
                  <a:lnTo>
                    <a:pt x="315307" y="22860"/>
                  </a:lnTo>
                  <a:lnTo>
                    <a:pt x="310697" y="22860"/>
                  </a:lnTo>
                  <a:lnTo>
                    <a:pt x="307458" y="21590"/>
                  </a:lnTo>
                  <a:lnTo>
                    <a:pt x="358525" y="21590"/>
                  </a:lnTo>
                  <a:lnTo>
                    <a:pt x="362627" y="26670"/>
                  </a:lnTo>
                  <a:lnTo>
                    <a:pt x="363325" y="26670"/>
                  </a:lnTo>
                  <a:lnTo>
                    <a:pt x="364240" y="27940"/>
                  </a:lnTo>
                  <a:lnTo>
                    <a:pt x="329467" y="27940"/>
                  </a:lnTo>
                  <a:lnTo>
                    <a:pt x="330432" y="29210"/>
                  </a:lnTo>
                  <a:close/>
                </a:path>
                <a:path w="380365" h="363219">
                  <a:moveTo>
                    <a:pt x="54284" y="26670"/>
                  </a:moveTo>
                  <a:lnTo>
                    <a:pt x="55046" y="25400"/>
                  </a:lnTo>
                  <a:lnTo>
                    <a:pt x="57166" y="25400"/>
                  </a:lnTo>
                  <a:lnTo>
                    <a:pt x="54284" y="26670"/>
                  </a:lnTo>
                  <a:close/>
                </a:path>
                <a:path w="380365" h="363219">
                  <a:moveTo>
                    <a:pt x="325644" y="26670"/>
                  </a:moveTo>
                  <a:lnTo>
                    <a:pt x="322749" y="25400"/>
                  </a:lnTo>
                  <a:lnTo>
                    <a:pt x="324870" y="25400"/>
                  </a:lnTo>
                  <a:lnTo>
                    <a:pt x="325644" y="26670"/>
                  </a:lnTo>
                  <a:close/>
                </a:path>
                <a:path w="380365" h="363219">
                  <a:moveTo>
                    <a:pt x="49483" y="29210"/>
                  </a:moveTo>
                  <a:lnTo>
                    <a:pt x="50448" y="27940"/>
                  </a:lnTo>
                  <a:lnTo>
                    <a:pt x="51337" y="27940"/>
                  </a:lnTo>
                  <a:lnTo>
                    <a:pt x="49483" y="29210"/>
                  </a:lnTo>
                  <a:close/>
                </a:path>
                <a:path w="380365" h="363219">
                  <a:moveTo>
                    <a:pt x="334712" y="31750"/>
                  </a:moveTo>
                  <a:lnTo>
                    <a:pt x="329467" y="27940"/>
                  </a:lnTo>
                  <a:lnTo>
                    <a:pt x="364240" y="27940"/>
                  </a:lnTo>
                  <a:lnTo>
                    <a:pt x="366069" y="30480"/>
                  </a:lnTo>
                  <a:lnTo>
                    <a:pt x="333798" y="30480"/>
                  </a:lnTo>
                  <a:lnTo>
                    <a:pt x="334712" y="31750"/>
                  </a:lnTo>
                  <a:close/>
                </a:path>
                <a:path w="380365" h="363219">
                  <a:moveTo>
                    <a:pt x="45203" y="31750"/>
                  </a:moveTo>
                  <a:lnTo>
                    <a:pt x="46117" y="30480"/>
                  </a:lnTo>
                  <a:lnTo>
                    <a:pt x="46951" y="30480"/>
                  </a:lnTo>
                  <a:lnTo>
                    <a:pt x="45203" y="31750"/>
                  </a:lnTo>
                  <a:close/>
                </a:path>
                <a:path w="380365" h="363219">
                  <a:moveTo>
                    <a:pt x="342383" y="38100"/>
                  </a:moveTo>
                  <a:lnTo>
                    <a:pt x="337862" y="34290"/>
                  </a:lnTo>
                  <a:lnTo>
                    <a:pt x="338700" y="34290"/>
                  </a:lnTo>
                  <a:lnTo>
                    <a:pt x="333798" y="30480"/>
                  </a:lnTo>
                  <a:lnTo>
                    <a:pt x="366069" y="30480"/>
                  </a:lnTo>
                  <a:lnTo>
                    <a:pt x="366983" y="31750"/>
                  </a:lnTo>
                  <a:lnTo>
                    <a:pt x="367605" y="33020"/>
                  </a:lnTo>
                  <a:lnTo>
                    <a:pt x="369996" y="36830"/>
                  </a:lnTo>
                  <a:lnTo>
                    <a:pt x="341608" y="36830"/>
                  </a:lnTo>
                  <a:lnTo>
                    <a:pt x="342383" y="38100"/>
                  </a:lnTo>
                  <a:close/>
                </a:path>
                <a:path w="380365" h="363219">
                  <a:moveTo>
                    <a:pt x="37532" y="38100"/>
                  </a:moveTo>
                  <a:lnTo>
                    <a:pt x="38307" y="36830"/>
                  </a:lnTo>
                  <a:lnTo>
                    <a:pt x="39039" y="36830"/>
                  </a:lnTo>
                  <a:lnTo>
                    <a:pt x="37532" y="38100"/>
                  </a:lnTo>
                  <a:close/>
                </a:path>
                <a:path w="380365" h="363219">
                  <a:moveTo>
                    <a:pt x="345723" y="41910"/>
                  </a:moveTo>
                  <a:lnTo>
                    <a:pt x="341608" y="36830"/>
                  </a:lnTo>
                  <a:lnTo>
                    <a:pt x="369996" y="36830"/>
                  </a:lnTo>
                  <a:lnTo>
                    <a:pt x="370793" y="38100"/>
                  </a:lnTo>
                  <a:lnTo>
                    <a:pt x="371326" y="39370"/>
                  </a:lnTo>
                  <a:lnTo>
                    <a:pt x="371996" y="40640"/>
                  </a:lnTo>
                  <a:lnTo>
                    <a:pt x="345025" y="40640"/>
                  </a:lnTo>
                  <a:lnTo>
                    <a:pt x="345723" y="41910"/>
                  </a:lnTo>
                  <a:close/>
                </a:path>
                <a:path w="380365" h="363219">
                  <a:moveTo>
                    <a:pt x="34192" y="41910"/>
                  </a:moveTo>
                  <a:lnTo>
                    <a:pt x="34891" y="40640"/>
                  </a:lnTo>
                  <a:lnTo>
                    <a:pt x="35221" y="40640"/>
                  </a:lnTo>
                  <a:lnTo>
                    <a:pt x="34192" y="41910"/>
                  </a:lnTo>
                  <a:close/>
                </a:path>
                <a:path w="380365" h="363219">
                  <a:moveTo>
                    <a:pt x="350023" y="47558"/>
                  </a:moveTo>
                  <a:lnTo>
                    <a:pt x="345025" y="40640"/>
                  </a:lnTo>
                  <a:lnTo>
                    <a:pt x="371996" y="40640"/>
                  </a:lnTo>
                  <a:lnTo>
                    <a:pt x="374006" y="44450"/>
                  </a:lnTo>
                  <a:lnTo>
                    <a:pt x="348073" y="44450"/>
                  </a:lnTo>
                  <a:lnTo>
                    <a:pt x="350023" y="47558"/>
                  </a:lnTo>
                  <a:close/>
                </a:path>
                <a:path w="380365" h="363219">
                  <a:moveTo>
                    <a:pt x="31290" y="45641"/>
                  </a:moveTo>
                  <a:lnTo>
                    <a:pt x="31477" y="45032"/>
                  </a:lnTo>
                  <a:lnTo>
                    <a:pt x="31843" y="44450"/>
                  </a:lnTo>
                  <a:lnTo>
                    <a:pt x="32147" y="44450"/>
                  </a:lnTo>
                  <a:lnTo>
                    <a:pt x="31290" y="45641"/>
                  </a:lnTo>
                  <a:close/>
                </a:path>
                <a:path w="380365" h="363219">
                  <a:moveTo>
                    <a:pt x="354219" y="57150"/>
                  </a:moveTo>
                  <a:lnTo>
                    <a:pt x="353507" y="54775"/>
                  </a:lnTo>
                  <a:lnTo>
                    <a:pt x="353454" y="54599"/>
                  </a:lnTo>
                  <a:lnTo>
                    <a:pt x="353378" y="54457"/>
                  </a:lnTo>
                  <a:lnTo>
                    <a:pt x="353076" y="53340"/>
                  </a:lnTo>
                  <a:lnTo>
                    <a:pt x="352749" y="53340"/>
                  </a:lnTo>
                  <a:lnTo>
                    <a:pt x="350740" y="49530"/>
                  </a:lnTo>
                  <a:lnTo>
                    <a:pt x="351260" y="49530"/>
                  </a:lnTo>
                  <a:lnTo>
                    <a:pt x="348820" y="45641"/>
                  </a:lnTo>
                  <a:lnTo>
                    <a:pt x="348358" y="45032"/>
                  </a:lnTo>
                  <a:lnTo>
                    <a:pt x="348073" y="44450"/>
                  </a:lnTo>
                  <a:lnTo>
                    <a:pt x="374006" y="44450"/>
                  </a:lnTo>
                  <a:lnTo>
                    <a:pt x="374316" y="45641"/>
                  </a:lnTo>
                  <a:lnTo>
                    <a:pt x="375479" y="48260"/>
                  </a:lnTo>
                  <a:lnTo>
                    <a:pt x="376673" y="52070"/>
                  </a:lnTo>
                  <a:lnTo>
                    <a:pt x="377016" y="53340"/>
                  </a:lnTo>
                  <a:lnTo>
                    <a:pt x="353076" y="53340"/>
                  </a:lnTo>
                  <a:lnTo>
                    <a:pt x="353412" y="54457"/>
                  </a:lnTo>
                  <a:lnTo>
                    <a:pt x="377318" y="54457"/>
                  </a:lnTo>
                  <a:lnTo>
                    <a:pt x="377702" y="55880"/>
                  </a:lnTo>
                  <a:lnTo>
                    <a:pt x="354029" y="55880"/>
                  </a:lnTo>
                  <a:lnTo>
                    <a:pt x="354219" y="57150"/>
                  </a:lnTo>
                  <a:close/>
                </a:path>
                <a:path w="380365" h="363219">
                  <a:moveTo>
                    <a:pt x="26577" y="54457"/>
                  </a:moveTo>
                  <a:lnTo>
                    <a:pt x="26839" y="53340"/>
                  </a:lnTo>
                  <a:lnTo>
                    <a:pt x="27169" y="53340"/>
                  </a:lnTo>
                  <a:lnTo>
                    <a:pt x="26577" y="54457"/>
                  </a:lnTo>
                  <a:close/>
                </a:path>
                <a:path w="380365" h="363219">
                  <a:moveTo>
                    <a:pt x="25696" y="57150"/>
                  </a:moveTo>
                  <a:lnTo>
                    <a:pt x="25886" y="55880"/>
                  </a:lnTo>
                  <a:lnTo>
                    <a:pt x="26077" y="55880"/>
                  </a:lnTo>
                  <a:lnTo>
                    <a:pt x="25696" y="57150"/>
                  </a:lnTo>
                  <a:close/>
                </a:path>
                <a:path w="380365" h="363219">
                  <a:moveTo>
                    <a:pt x="355032" y="59690"/>
                  </a:moveTo>
                  <a:lnTo>
                    <a:pt x="354029" y="55880"/>
                  </a:lnTo>
                  <a:lnTo>
                    <a:pt x="377702" y="55880"/>
                  </a:lnTo>
                  <a:lnTo>
                    <a:pt x="378553" y="58420"/>
                  </a:lnTo>
                  <a:lnTo>
                    <a:pt x="354854" y="58420"/>
                  </a:lnTo>
                  <a:lnTo>
                    <a:pt x="355032" y="59690"/>
                  </a:lnTo>
                  <a:close/>
                </a:path>
                <a:path w="380365" h="363219">
                  <a:moveTo>
                    <a:pt x="24896" y="59690"/>
                  </a:moveTo>
                  <a:lnTo>
                    <a:pt x="25061" y="58420"/>
                  </a:lnTo>
                  <a:lnTo>
                    <a:pt x="25226" y="58420"/>
                  </a:lnTo>
                  <a:lnTo>
                    <a:pt x="24896" y="59690"/>
                  </a:lnTo>
                  <a:close/>
                </a:path>
                <a:path w="380365" h="363219">
                  <a:moveTo>
                    <a:pt x="377359" y="308610"/>
                  </a:moveTo>
                  <a:lnTo>
                    <a:pt x="353076" y="308610"/>
                  </a:lnTo>
                  <a:lnTo>
                    <a:pt x="354219" y="306070"/>
                  </a:lnTo>
                  <a:lnTo>
                    <a:pt x="354029" y="306070"/>
                  </a:lnTo>
                  <a:lnTo>
                    <a:pt x="355032" y="303530"/>
                  </a:lnTo>
                  <a:lnTo>
                    <a:pt x="354854" y="303530"/>
                  </a:lnTo>
                  <a:lnTo>
                    <a:pt x="355718" y="300990"/>
                  </a:lnTo>
                  <a:lnTo>
                    <a:pt x="355578" y="300990"/>
                  </a:lnTo>
                  <a:lnTo>
                    <a:pt x="356175" y="298450"/>
                  </a:lnTo>
                  <a:lnTo>
                    <a:pt x="356645" y="295910"/>
                  </a:lnTo>
                  <a:lnTo>
                    <a:pt x="356988" y="293370"/>
                  </a:lnTo>
                  <a:lnTo>
                    <a:pt x="356946" y="68580"/>
                  </a:lnTo>
                  <a:lnTo>
                    <a:pt x="356840" y="67310"/>
                  </a:lnTo>
                  <a:lnTo>
                    <a:pt x="356734" y="66040"/>
                  </a:lnTo>
                  <a:lnTo>
                    <a:pt x="356290" y="63500"/>
                  </a:lnTo>
                  <a:lnTo>
                    <a:pt x="355578" y="60960"/>
                  </a:lnTo>
                  <a:lnTo>
                    <a:pt x="355718" y="60960"/>
                  </a:lnTo>
                  <a:lnTo>
                    <a:pt x="354854" y="58420"/>
                  </a:lnTo>
                  <a:lnTo>
                    <a:pt x="378553" y="58420"/>
                  </a:lnTo>
                  <a:lnTo>
                    <a:pt x="379226" y="62230"/>
                  </a:lnTo>
                  <a:lnTo>
                    <a:pt x="379315" y="63500"/>
                  </a:lnTo>
                  <a:lnTo>
                    <a:pt x="379721" y="66040"/>
                  </a:lnTo>
                  <a:lnTo>
                    <a:pt x="379823" y="67310"/>
                  </a:lnTo>
                  <a:lnTo>
                    <a:pt x="379924" y="293370"/>
                  </a:lnTo>
                  <a:lnTo>
                    <a:pt x="379721" y="295910"/>
                  </a:lnTo>
                  <a:lnTo>
                    <a:pt x="379315" y="299720"/>
                  </a:lnTo>
                  <a:lnTo>
                    <a:pt x="378667" y="302260"/>
                  </a:lnTo>
                  <a:lnTo>
                    <a:pt x="377702" y="307340"/>
                  </a:lnTo>
                  <a:lnTo>
                    <a:pt x="377359" y="308610"/>
                  </a:lnTo>
                  <a:close/>
                </a:path>
                <a:path w="380365" h="363219">
                  <a:moveTo>
                    <a:pt x="27034" y="308610"/>
                  </a:moveTo>
                  <a:lnTo>
                    <a:pt x="26839" y="308610"/>
                  </a:lnTo>
                  <a:lnTo>
                    <a:pt x="26496" y="307340"/>
                  </a:lnTo>
                  <a:lnTo>
                    <a:pt x="27034" y="308610"/>
                  </a:lnTo>
                  <a:close/>
                </a:path>
                <a:path w="380365" h="363219">
                  <a:moveTo>
                    <a:pt x="375479" y="313690"/>
                  </a:moveTo>
                  <a:lnTo>
                    <a:pt x="350740" y="313690"/>
                  </a:lnTo>
                  <a:lnTo>
                    <a:pt x="353419" y="307340"/>
                  </a:lnTo>
                  <a:lnTo>
                    <a:pt x="353076" y="308610"/>
                  </a:lnTo>
                  <a:lnTo>
                    <a:pt x="377359" y="308610"/>
                  </a:lnTo>
                  <a:lnTo>
                    <a:pt x="376673" y="311150"/>
                  </a:lnTo>
                  <a:lnTo>
                    <a:pt x="375479" y="313690"/>
                  </a:lnTo>
                  <a:close/>
                </a:path>
                <a:path w="380365" h="363219">
                  <a:moveTo>
                    <a:pt x="29452" y="313690"/>
                  </a:moveTo>
                  <a:lnTo>
                    <a:pt x="29188" y="313690"/>
                  </a:lnTo>
                  <a:lnTo>
                    <a:pt x="28624" y="312345"/>
                  </a:lnTo>
                  <a:lnTo>
                    <a:pt x="29452" y="313690"/>
                  </a:lnTo>
                  <a:close/>
                </a:path>
                <a:path w="380365" h="363219">
                  <a:moveTo>
                    <a:pt x="374336" y="317500"/>
                  </a:moveTo>
                  <a:lnTo>
                    <a:pt x="348073" y="317500"/>
                  </a:lnTo>
                  <a:lnTo>
                    <a:pt x="351307" y="312345"/>
                  </a:lnTo>
                  <a:lnTo>
                    <a:pt x="350740" y="313690"/>
                  </a:lnTo>
                  <a:lnTo>
                    <a:pt x="375479" y="313690"/>
                  </a:lnTo>
                  <a:lnTo>
                    <a:pt x="374336" y="317500"/>
                  </a:lnTo>
                  <a:close/>
                </a:path>
                <a:path w="380365" h="363219">
                  <a:moveTo>
                    <a:pt x="367605" y="328930"/>
                  </a:moveTo>
                  <a:lnTo>
                    <a:pt x="337862" y="328930"/>
                  </a:lnTo>
                  <a:lnTo>
                    <a:pt x="342383" y="325120"/>
                  </a:lnTo>
                  <a:lnTo>
                    <a:pt x="341608" y="325120"/>
                  </a:lnTo>
                  <a:lnTo>
                    <a:pt x="345723" y="321310"/>
                  </a:lnTo>
                  <a:lnTo>
                    <a:pt x="345025" y="321310"/>
                  </a:lnTo>
                  <a:lnTo>
                    <a:pt x="350023" y="314391"/>
                  </a:lnTo>
                  <a:lnTo>
                    <a:pt x="348073" y="317500"/>
                  </a:lnTo>
                  <a:lnTo>
                    <a:pt x="374006" y="317500"/>
                  </a:lnTo>
                  <a:lnTo>
                    <a:pt x="371326" y="323850"/>
                  </a:lnTo>
                  <a:lnTo>
                    <a:pt x="370793" y="323850"/>
                  </a:lnTo>
                  <a:lnTo>
                    <a:pt x="367605" y="328930"/>
                  </a:lnTo>
                  <a:close/>
                </a:path>
                <a:path w="380365" h="363219">
                  <a:moveTo>
                    <a:pt x="347488" y="350520"/>
                  </a:moveTo>
                  <a:lnTo>
                    <a:pt x="32427" y="350520"/>
                  </a:lnTo>
                  <a:lnTo>
                    <a:pt x="27525" y="346710"/>
                  </a:lnTo>
                  <a:lnTo>
                    <a:pt x="26686" y="345440"/>
                  </a:lnTo>
                  <a:lnTo>
                    <a:pt x="22165" y="341630"/>
                  </a:lnTo>
                  <a:lnTo>
                    <a:pt x="21391" y="340360"/>
                  </a:lnTo>
                  <a:lnTo>
                    <a:pt x="17288" y="336550"/>
                  </a:lnTo>
                  <a:lnTo>
                    <a:pt x="16590" y="335280"/>
                  </a:lnTo>
                  <a:lnTo>
                    <a:pt x="12932" y="330200"/>
                  </a:lnTo>
                  <a:lnTo>
                    <a:pt x="12310" y="328930"/>
                  </a:lnTo>
                  <a:lnTo>
                    <a:pt x="9122" y="323850"/>
                  </a:lnTo>
                  <a:lnTo>
                    <a:pt x="8602" y="323850"/>
                  </a:lnTo>
                  <a:lnTo>
                    <a:pt x="5909" y="317500"/>
                  </a:lnTo>
                  <a:lnTo>
                    <a:pt x="31843" y="317500"/>
                  </a:lnTo>
                  <a:lnTo>
                    <a:pt x="31233" y="316230"/>
                  </a:lnTo>
                  <a:lnTo>
                    <a:pt x="34891" y="321310"/>
                  </a:lnTo>
                  <a:lnTo>
                    <a:pt x="34192" y="321310"/>
                  </a:lnTo>
                  <a:lnTo>
                    <a:pt x="38307" y="325120"/>
                  </a:lnTo>
                  <a:lnTo>
                    <a:pt x="37532" y="325120"/>
                  </a:lnTo>
                  <a:lnTo>
                    <a:pt x="42053" y="328930"/>
                  </a:lnTo>
                  <a:lnTo>
                    <a:pt x="42849" y="328930"/>
                  </a:lnTo>
                  <a:lnTo>
                    <a:pt x="46117" y="331470"/>
                  </a:lnTo>
                  <a:lnTo>
                    <a:pt x="45203" y="331470"/>
                  </a:lnTo>
                  <a:lnTo>
                    <a:pt x="50448" y="334010"/>
                  </a:lnTo>
                  <a:lnTo>
                    <a:pt x="49483" y="334010"/>
                  </a:lnTo>
                  <a:lnTo>
                    <a:pt x="55046" y="336550"/>
                  </a:lnTo>
                  <a:lnTo>
                    <a:pt x="54284" y="336550"/>
                  </a:lnTo>
                  <a:lnTo>
                    <a:pt x="57166" y="337820"/>
                  </a:lnTo>
                  <a:lnTo>
                    <a:pt x="59059" y="337820"/>
                  </a:lnTo>
                  <a:lnTo>
                    <a:pt x="62081" y="339090"/>
                  </a:lnTo>
                  <a:lnTo>
                    <a:pt x="66615" y="339090"/>
                  </a:lnTo>
                  <a:lnTo>
                    <a:pt x="69803" y="340360"/>
                  </a:lnTo>
                  <a:lnTo>
                    <a:pt x="358525" y="340360"/>
                  </a:lnTo>
                  <a:lnTo>
                    <a:pt x="357750" y="341630"/>
                  </a:lnTo>
                  <a:lnTo>
                    <a:pt x="353229" y="345440"/>
                  </a:lnTo>
                  <a:lnTo>
                    <a:pt x="352391" y="346710"/>
                  </a:lnTo>
                  <a:lnTo>
                    <a:pt x="347488" y="350520"/>
                  </a:lnTo>
                  <a:close/>
                </a:path>
                <a:path w="380365" h="363219">
                  <a:moveTo>
                    <a:pt x="42849" y="328930"/>
                  </a:moveTo>
                  <a:lnTo>
                    <a:pt x="42053" y="328930"/>
                  </a:lnTo>
                  <a:lnTo>
                    <a:pt x="41215" y="327660"/>
                  </a:lnTo>
                  <a:lnTo>
                    <a:pt x="42849" y="328930"/>
                  </a:lnTo>
                  <a:close/>
                </a:path>
                <a:path w="380365" h="363219">
                  <a:moveTo>
                    <a:pt x="358525" y="340360"/>
                  </a:moveTo>
                  <a:lnTo>
                    <a:pt x="310125" y="340360"/>
                  </a:lnTo>
                  <a:lnTo>
                    <a:pt x="313300" y="339090"/>
                  </a:lnTo>
                  <a:lnTo>
                    <a:pt x="317834" y="339090"/>
                  </a:lnTo>
                  <a:lnTo>
                    <a:pt x="320857" y="337820"/>
                  </a:lnTo>
                  <a:lnTo>
                    <a:pt x="322749" y="337820"/>
                  </a:lnTo>
                  <a:lnTo>
                    <a:pt x="325644" y="336550"/>
                  </a:lnTo>
                  <a:lnTo>
                    <a:pt x="324870" y="336550"/>
                  </a:lnTo>
                  <a:lnTo>
                    <a:pt x="330432" y="334010"/>
                  </a:lnTo>
                  <a:lnTo>
                    <a:pt x="329467" y="334010"/>
                  </a:lnTo>
                  <a:lnTo>
                    <a:pt x="334712" y="331470"/>
                  </a:lnTo>
                  <a:lnTo>
                    <a:pt x="333798" y="331470"/>
                  </a:lnTo>
                  <a:lnTo>
                    <a:pt x="338700" y="327660"/>
                  </a:lnTo>
                  <a:lnTo>
                    <a:pt x="337862" y="328930"/>
                  </a:lnTo>
                  <a:lnTo>
                    <a:pt x="367605" y="328930"/>
                  </a:lnTo>
                  <a:lnTo>
                    <a:pt x="366983" y="330200"/>
                  </a:lnTo>
                  <a:lnTo>
                    <a:pt x="363325" y="335280"/>
                  </a:lnTo>
                  <a:lnTo>
                    <a:pt x="362627" y="336550"/>
                  </a:lnTo>
                  <a:lnTo>
                    <a:pt x="358525" y="340360"/>
                  </a:lnTo>
                  <a:close/>
                </a:path>
                <a:path w="380365" h="363219">
                  <a:moveTo>
                    <a:pt x="59592" y="337820"/>
                  </a:moveTo>
                  <a:lnTo>
                    <a:pt x="57166" y="337820"/>
                  </a:lnTo>
                  <a:lnTo>
                    <a:pt x="56633" y="336550"/>
                  </a:lnTo>
                  <a:lnTo>
                    <a:pt x="59592" y="337820"/>
                  </a:lnTo>
                  <a:close/>
                </a:path>
                <a:path w="380365" h="363219">
                  <a:moveTo>
                    <a:pt x="322749" y="337820"/>
                  </a:moveTo>
                  <a:lnTo>
                    <a:pt x="320323" y="337820"/>
                  </a:lnTo>
                  <a:lnTo>
                    <a:pt x="323282" y="336550"/>
                  </a:lnTo>
                  <a:lnTo>
                    <a:pt x="322749" y="337820"/>
                  </a:lnTo>
                  <a:close/>
                </a:path>
                <a:path w="380365" h="363219">
                  <a:moveTo>
                    <a:pt x="341329" y="354330"/>
                  </a:moveTo>
                  <a:lnTo>
                    <a:pt x="38586" y="354330"/>
                  </a:lnTo>
                  <a:lnTo>
                    <a:pt x="33341" y="350520"/>
                  </a:lnTo>
                  <a:lnTo>
                    <a:pt x="346574" y="350520"/>
                  </a:lnTo>
                  <a:lnTo>
                    <a:pt x="341329" y="354330"/>
                  </a:lnTo>
                  <a:close/>
                </a:path>
                <a:path w="380365" h="363219">
                  <a:moveTo>
                    <a:pt x="334788" y="356870"/>
                  </a:moveTo>
                  <a:lnTo>
                    <a:pt x="45127" y="356870"/>
                  </a:lnTo>
                  <a:lnTo>
                    <a:pt x="39564" y="354330"/>
                  </a:lnTo>
                  <a:lnTo>
                    <a:pt x="340351" y="354330"/>
                  </a:lnTo>
                  <a:lnTo>
                    <a:pt x="334788" y="356870"/>
                  </a:lnTo>
                  <a:close/>
                </a:path>
                <a:path w="380365" h="363219">
                  <a:moveTo>
                    <a:pt x="320450" y="361950"/>
                  </a:moveTo>
                  <a:lnTo>
                    <a:pt x="60024" y="361950"/>
                  </a:lnTo>
                  <a:lnTo>
                    <a:pt x="55833" y="360680"/>
                  </a:lnTo>
                  <a:lnTo>
                    <a:pt x="48784" y="358140"/>
                  </a:lnTo>
                  <a:lnTo>
                    <a:pt x="45902" y="356870"/>
                  </a:lnTo>
                  <a:lnTo>
                    <a:pt x="334026" y="356870"/>
                  </a:lnTo>
                  <a:lnTo>
                    <a:pt x="331131" y="358140"/>
                  </a:lnTo>
                  <a:lnTo>
                    <a:pt x="324082" y="360680"/>
                  </a:lnTo>
                  <a:lnTo>
                    <a:pt x="320450" y="361950"/>
                  </a:lnTo>
                  <a:close/>
                </a:path>
                <a:path w="380365" h="363219">
                  <a:moveTo>
                    <a:pt x="312995" y="363220"/>
                  </a:moveTo>
                  <a:lnTo>
                    <a:pt x="66920" y="363220"/>
                  </a:lnTo>
                  <a:lnTo>
                    <a:pt x="63732" y="361950"/>
                  </a:lnTo>
                  <a:lnTo>
                    <a:pt x="316183" y="361950"/>
                  </a:lnTo>
                  <a:lnTo>
                    <a:pt x="312995" y="363220"/>
                  </a:lnTo>
                  <a:close/>
                </a:path>
              </a:pathLst>
            </a:custGeom>
            <a:solidFill>
              <a:srgbClr val="002A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74052" y="1564005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EBECEF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9976" y="2417572"/>
            <a:ext cx="380365" cy="363220"/>
            <a:chOff x="559976" y="2417572"/>
            <a:chExt cx="380365" cy="363220"/>
          </a:xfrm>
        </p:grpSpPr>
        <p:sp>
          <p:nvSpPr>
            <p:cNvPr id="8" name="object 8" descr=""/>
            <p:cNvSpPr/>
            <p:nvPr/>
          </p:nvSpPr>
          <p:spPr>
            <a:xfrm>
              <a:off x="571499" y="2429256"/>
              <a:ext cx="356870" cy="341630"/>
            </a:xfrm>
            <a:custGeom>
              <a:avLst/>
              <a:gdLst/>
              <a:ahLst/>
              <a:cxnLst/>
              <a:rect l="l" t="t" r="r" b="b"/>
              <a:pathLst>
                <a:path w="356869" h="341630">
                  <a:moveTo>
                    <a:pt x="294131" y="341375"/>
                  </a:moveTo>
                  <a:lnTo>
                    <a:pt x="64007" y="341375"/>
                  </a:lnTo>
                  <a:lnTo>
                    <a:pt x="38847" y="335939"/>
                  </a:lnTo>
                  <a:lnTo>
                    <a:pt x="18449" y="322116"/>
                  </a:lnTo>
                  <a:lnTo>
                    <a:pt x="4829" y="301921"/>
                  </a:lnTo>
                  <a:lnTo>
                    <a:pt x="0" y="277368"/>
                  </a:lnTo>
                  <a:lnTo>
                    <a:pt x="0" y="64007"/>
                  </a:lnTo>
                  <a:lnTo>
                    <a:pt x="4829" y="38811"/>
                  </a:lnTo>
                  <a:lnTo>
                    <a:pt x="18449" y="18402"/>
                  </a:lnTo>
                  <a:lnTo>
                    <a:pt x="38847" y="4793"/>
                  </a:lnTo>
                  <a:lnTo>
                    <a:pt x="64007" y="0"/>
                  </a:lnTo>
                  <a:lnTo>
                    <a:pt x="294131" y="0"/>
                  </a:lnTo>
                  <a:lnTo>
                    <a:pt x="318554" y="4793"/>
                  </a:lnTo>
                  <a:lnTo>
                    <a:pt x="338547" y="18402"/>
                  </a:lnTo>
                  <a:lnTo>
                    <a:pt x="351953" y="38811"/>
                  </a:lnTo>
                  <a:lnTo>
                    <a:pt x="356616" y="64007"/>
                  </a:lnTo>
                  <a:lnTo>
                    <a:pt x="356616" y="277368"/>
                  </a:lnTo>
                  <a:lnTo>
                    <a:pt x="351953" y="301921"/>
                  </a:lnTo>
                  <a:lnTo>
                    <a:pt x="338547" y="322116"/>
                  </a:lnTo>
                  <a:lnTo>
                    <a:pt x="318554" y="335939"/>
                  </a:lnTo>
                  <a:lnTo>
                    <a:pt x="294131" y="341375"/>
                  </a:lnTo>
                  <a:close/>
                </a:path>
              </a:pathLst>
            </a:custGeom>
            <a:solidFill>
              <a:srgbClr val="1015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9976" y="2417572"/>
              <a:ext cx="380365" cy="363220"/>
            </a:xfrm>
            <a:custGeom>
              <a:avLst/>
              <a:gdLst/>
              <a:ahLst/>
              <a:cxnLst/>
              <a:rect l="l" t="t" r="r" b="b"/>
              <a:pathLst>
                <a:path w="380365" h="363219">
                  <a:moveTo>
                    <a:pt x="319891" y="1269"/>
                  </a:moveTo>
                  <a:lnTo>
                    <a:pt x="59465" y="1269"/>
                  </a:lnTo>
                  <a:lnTo>
                    <a:pt x="63161" y="0"/>
                  </a:lnTo>
                  <a:lnTo>
                    <a:pt x="316183" y="0"/>
                  </a:lnTo>
                  <a:lnTo>
                    <a:pt x="319891" y="1269"/>
                  </a:lnTo>
                  <a:close/>
                </a:path>
                <a:path w="380365" h="363219">
                  <a:moveTo>
                    <a:pt x="334026" y="5080"/>
                  </a:moveTo>
                  <a:lnTo>
                    <a:pt x="45902" y="5080"/>
                  </a:lnTo>
                  <a:lnTo>
                    <a:pt x="48784" y="3810"/>
                  </a:lnTo>
                  <a:lnTo>
                    <a:pt x="55833" y="1269"/>
                  </a:lnTo>
                  <a:lnTo>
                    <a:pt x="324082" y="1269"/>
                  </a:lnTo>
                  <a:lnTo>
                    <a:pt x="331131" y="3810"/>
                  </a:lnTo>
                  <a:lnTo>
                    <a:pt x="334026" y="5080"/>
                  </a:lnTo>
                  <a:close/>
                </a:path>
                <a:path w="380365" h="363219">
                  <a:moveTo>
                    <a:pt x="352391" y="16510"/>
                  </a:moveTo>
                  <a:lnTo>
                    <a:pt x="27525" y="16510"/>
                  </a:lnTo>
                  <a:lnTo>
                    <a:pt x="32427" y="12700"/>
                  </a:lnTo>
                  <a:lnTo>
                    <a:pt x="33341" y="11430"/>
                  </a:lnTo>
                  <a:lnTo>
                    <a:pt x="38586" y="8889"/>
                  </a:lnTo>
                  <a:lnTo>
                    <a:pt x="39564" y="7619"/>
                  </a:lnTo>
                  <a:lnTo>
                    <a:pt x="45127" y="5080"/>
                  </a:lnTo>
                  <a:lnTo>
                    <a:pt x="334788" y="5080"/>
                  </a:lnTo>
                  <a:lnTo>
                    <a:pt x="340351" y="7619"/>
                  </a:lnTo>
                  <a:lnTo>
                    <a:pt x="341329" y="8889"/>
                  </a:lnTo>
                  <a:lnTo>
                    <a:pt x="346574" y="11430"/>
                  </a:lnTo>
                  <a:lnTo>
                    <a:pt x="347488" y="12700"/>
                  </a:lnTo>
                  <a:lnTo>
                    <a:pt x="352391" y="16510"/>
                  </a:lnTo>
                  <a:close/>
                </a:path>
                <a:path w="380365" h="363219">
                  <a:moveTo>
                    <a:pt x="31843" y="317500"/>
                  </a:moveTo>
                  <a:lnTo>
                    <a:pt x="5579" y="317500"/>
                  </a:lnTo>
                  <a:lnTo>
                    <a:pt x="4436" y="313689"/>
                  </a:lnTo>
                  <a:lnTo>
                    <a:pt x="3242" y="311150"/>
                  </a:lnTo>
                  <a:lnTo>
                    <a:pt x="0" y="293369"/>
                  </a:lnTo>
                  <a:lnTo>
                    <a:pt x="50" y="68580"/>
                  </a:lnTo>
                  <a:lnTo>
                    <a:pt x="143" y="67310"/>
                  </a:lnTo>
                  <a:lnTo>
                    <a:pt x="194" y="66039"/>
                  </a:lnTo>
                  <a:lnTo>
                    <a:pt x="5599" y="45641"/>
                  </a:lnTo>
                  <a:lnTo>
                    <a:pt x="5909" y="44450"/>
                  </a:lnTo>
                  <a:lnTo>
                    <a:pt x="8602" y="39369"/>
                  </a:lnTo>
                  <a:lnTo>
                    <a:pt x="9122" y="38100"/>
                  </a:lnTo>
                  <a:lnTo>
                    <a:pt x="12310" y="33019"/>
                  </a:lnTo>
                  <a:lnTo>
                    <a:pt x="12932" y="31750"/>
                  </a:lnTo>
                  <a:lnTo>
                    <a:pt x="16590" y="26669"/>
                  </a:lnTo>
                  <a:lnTo>
                    <a:pt x="17288" y="26669"/>
                  </a:lnTo>
                  <a:lnTo>
                    <a:pt x="21391" y="21589"/>
                  </a:lnTo>
                  <a:lnTo>
                    <a:pt x="22165" y="20319"/>
                  </a:lnTo>
                  <a:lnTo>
                    <a:pt x="26686" y="16510"/>
                  </a:lnTo>
                  <a:lnTo>
                    <a:pt x="353229" y="16510"/>
                  </a:lnTo>
                  <a:lnTo>
                    <a:pt x="357750" y="20319"/>
                  </a:lnTo>
                  <a:lnTo>
                    <a:pt x="358525" y="21589"/>
                  </a:lnTo>
                  <a:lnTo>
                    <a:pt x="72457" y="21589"/>
                  </a:lnTo>
                  <a:lnTo>
                    <a:pt x="69219" y="22860"/>
                  </a:lnTo>
                  <a:lnTo>
                    <a:pt x="64609" y="22860"/>
                  </a:lnTo>
                  <a:lnTo>
                    <a:pt x="61523" y="24130"/>
                  </a:lnTo>
                  <a:lnTo>
                    <a:pt x="59592" y="24130"/>
                  </a:lnTo>
                  <a:lnTo>
                    <a:pt x="56633" y="25400"/>
                  </a:lnTo>
                  <a:lnTo>
                    <a:pt x="55046" y="25400"/>
                  </a:lnTo>
                  <a:lnTo>
                    <a:pt x="51337" y="27939"/>
                  </a:lnTo>
                  <a:lnTo>
                    <a:pt x="50448" y="27939"/>
                  </a:lnTo>
                  <a:lnTo>
                    <a:pt x="46951" y="30480"/>
                  </a:lnTo>
                  <a:lnTo>
                    <a:pt x="46117" y="30480"/>
                  </a:lnTo>
                  <a:lnTo>
                    <a:pt x="42849" y="33019"/>
                  </a:lnTo>
                  <a:lnTo>
                    <a:pt x="42053" y="33019"/>
                  </a:lnTo>
                  <a:lnTo>
                    <a:pt x="38663" y="36830"/>
                  </a:lnTo>
                  <a:lnTo>
                    <a:pt x="38307" y="36830"/>
                  </a:lnTo>
                  <a:lnTo>
                    <a:pt x="35221" y="40639"/>
                  </a:lnTo>
                  <a:lnTo>
                    <a:pt x="34891" y="40639"/>
                  </a:lnTo>
                  <a:lnTo>
                    <a:pt x="32147" y="44450"/>
                  </a:lnTo>
                  <a:lnTo>
                    <a:pt x="31843" y="44450"/>
                  </a:lnTo>
                  <a:lnTo>
                    <a:pt x="31563" y="45032"/>
                  </a:lnTo>
                  <a:lnTo>
                    <a:pt x="31095" y="45641"/>
                  </a:lnTo>
                  <a:lnTo>
                    <a:pt x="28655" y="49530"/>
                  </a:lnTo>
                  <a:lnTo>
                    <a:pt x="29188" y="49530"/>
                  </a:lnTo>
                  <a:lnTo>
                    <a:pt x="27169" y="53339"/>
                  </a:lnTo>
                  <a:lnTo>
                    <a:pt x="26839" y="53339"/>
                  </a:lnTo>
                  <a:lnTo>
                    <a:pt x="26077" y="55880"/>
                  </a:lnTo>
                  <a:lnTo>
                    <a:pt x="25886" y="55880"/>
                  </a:lnTo>
                  <a:lnTo>
                    <a:pt x="24896" y="58419"/>
                  </a:lnTo>
                  <a:lnTo>
                    <a:pt x="25061" y="58419"/>
                  </a:lnTo>
                  <a:lnTo>
                    <a:pt x="24197" y="60960"/>
                  </a:lnTo>
                  <a:lnTo>
                    <a:pt x="24337" y="60960"/>
                  </a:lnTo>
                  <a:lnTo>
                    <a:pt x="23740" y="63500"/>
                  </a:lnTo>
                  <a:lnTo>
                    <a:pt x="23270" y="66039"/>
                  </a:lnTo>
                  <a:lnTo>
                    <a:pt x="22864" y="69850"/>
                  </a:lnTo>
                  <a:lnTo>
                    <a:pt x="22864" y="293369"/>
                  </a:lnTo>
                  <a:lnTo>
                    <a:pt x="23181" y="295910"/>
                  </a:lnTo>
                  <a:lnTo>
                    <a:pt x="23626" y="298450"/>
                  </a:lnTo>
                  <a:lnTo>
                    <a:pt x="24337" y="300989"/>
                  </a:lnTo>
                  <a:lnTo>
                    <a:pt x="24197" y="300989"/>
                  </a:lnTo>
                  <a:lnTo>
                    <a:pt x="25061" y="303530"/>
                  </a:lnTo>
                  <a:lnTo>
                    <a:pt x="24896" y="303530"/>
                  </a:lnTo>
                  <a:lnTo>
                    <a:pt x="25886" y="306069"/>
                  </a:lnTo>
                  <a:lnTo>
                    <a:pt x="25696" y="306069"/>
                  </a:lnTo>
                  <a:lnTo>
                    <a:pt x="26839" y="308610"/>
                  </a:lnTo>
                  <a:lnTo>
                    <a:pt x="27034" y="308610"/>
                  </a:lnTo>
                  <a:lnTo>
                    <a:pt x="29188" y="313689"/>
                  </a:lnTo>
                  <a:lnTo>
                    <a:pt x="29452" y="313689"/>
                  </a:lnTo>
                  <a:lnTo>
                    <a:pt x="31843" y="317500"/>
                  </a:lnTo>
                  <a:close/>
                </a:path>
                <a:path w="380365" h="363219">
                  <a:moveTo>
                    <a:pt x="330432" y="29210"/>
                  </a:moveTo>
                  <a:lnTo>
                    <a:pt x="324870" y="25400"/>
                  </a:lnTo>
                  <a:lnTo>
                    <a:pt x="323282" y="25400"/>
                  </a:lnTo>
                  <a:lnTo>
                    <a:pt x="320323" y="24130"/>
                  </a:lnTo>
                  <a:lnTo>
                    <a:pt x="318393" y="24130"/>
                  </a:lnTo>
                  <a:lnTo>
                    <a:pt x="315307" y="22860"/>
                  </a:lnTo>
                  <a:lnTo>
                    <a:pt x="310697" y="22860"/>
                  </a:lnTo>
                  <a:lnTo>
                    <a:pt x="307458" y="21589"/>
                  </a:lnTo>
                  <a:lnTo>
                    <a:pt x="358525" y="21589"/>
                  </a:lnTo>
                  <a:lnTo>
                    <a:pt x="362627" y="26669"/>
                  </a:lnTo>
                  <a:lnTo>
                    <a:pt x="363325" y="26669"/>
                  </a:lnTo>
                  <a:lnTo>
                    <a:pt x="364240" y="27939"/>
                  </a:lnTo>
                  <a:lnTo>
                    <a:pt x="329467" y="27939"/>
                  </a:lnTo>
                  <a:lnTo>
                    <a:pt x="330432" y="29210"/>
                  </a:lnTo>
                  <a:close/>
                </a:path>
                <a:path w="380365" h="363219">
                  <a:moveTo>
                    <a:pt x="54284" y="26669"/>
                  </a:moveTo>
                  <a:lnTo>
                    <a:pt x="55046" y="25400"/>
                  </a:lnTo>
                  <a:lnTo>
                    <a:pt x="57166" y="25400"/>
                  </a:lnTo>
                  <a:lnTo>
                    <a:pt x="54284" y="26669"/>
                  </a:lnTo>
                  <a:close/>
                </a:path>
                <a:path w="380365" h="363219">
                  <a:moveTo>
                    <a:pt x="325644" y="26669"/>
                  </a:moveTo>
                  <a:lnTo>
                    <a:pt x="322749" y="25400"/>
                  </a:lnTo>
                  <a:lnTo>
                    <a:pt x="324870" y="25400"/>
                  </a:lnTo>
                  <a:lnTo>
                    <a:pt x="325644" y="26669"/>
                  </a:lnTo>
                  <a:close/>
                </a:path>
                <a:path w="380365" h="363219">
                  <a:moveTo>
                    <a:pt x="49483" y="29210"/>
                  </a:moveTo>
                  <a:lnTo>
                    <a:pt x="50448" y="27939"/>
                  </a:lnTo>
                  <a:lnTo>
                    <a:pt x="51337" y="27939"/>
                  </a:lnTo>
                  <a:lnTo>
                    <a:pt x="49483" y="29210"/>
                  </a:lnTo>
                  <a:close/>
                </a:path>
                <a:path w="380365" h="363219">
                  <a:moveTo>
                    <a:pt x="334712" y="31750"/>
                  </a:moveTo>
                  <a:lnTo>
                    <a:pt x="329467" y="27939"/>
                  </a:lnTo>
                  <a:lnTo>
                    <a:pt x="364240" y="27939"/>
                  </a:lnTo>
                  <a:lnTo>
                    <a:pt x="366069" y="30480"/>
                  </a:lnTo>
                  <a:lnTo>
                    <a:pt x="333798" y="30480"/>
                  </a:lnTo>
                  <a:lnTo>
                    <a:pt x="334712" y="31750"/>
                  </a:lnTo>
                  <a:close/>
                </a:path>
                <a:path w="380365" h="363219">
                  <a:moveTo>
                    <a:pt x="45203" y="31750"/>
                  </a:moveTo>
                  <a:lnTo>
                    <a:pt x="46117" y="30480"/>
                  </a:lnTo>
                  <a:lnTo>
                    <a:pt x="46951" y="30480"/>
                  </a:lnTo>
                  <a:lnTo>
                    <a:pt x="45203" y="31750"/>
                  </a:lnTo>
                  <a:close/>
                </a:path>
                <a:path w="380365" h="363219">
                  <a:moveTo>
                    <a:pt x="338700" y="34289"/>
                  </a:moveTo>
                  <a:lnTo>
                    <a:pt x="333798" y="30480"/>
                  </a:lnTo>
                  <a:lnTo>
                    <a:pt x="366069" y="30480"/>
                  </a:lnTo>
                  <a:lnTo>
                    <a:pt x="366983" y="31750"/>
                  </a:lnTo>
                  <a:lnTo>
                    <a:pt x="367605" y="33019"/>
                  </a:lnTo>
                  <a:lnTo>
                    <a:pt x="337862" y="33019"/>
                  </a:lnTo>
                  <a:lnTo>
                    <a:pt x="338700" y="34289"/>
                  </a:lnTo>
                  <a:close/>
                </a:path>
                <a:path w="380365" h="363219">
                  <a:moveTo>
                    <a:pt x="41215" y="34289"/>
                  </a:moveTo>
                  <a:lnTo>
                    <a:pt x="42053" y="33019"/>
                  </a:lnTo>
                  <a:lnTo>
                    <a:pt x="42849" y="33019"/>
                  </a:lnTo>
                  <a:lnTo>
                    <a:pt x="41215" y="34289"/>
                  </a:lnTo>
                  <a:close/>
                </a:path>
                <a:path w="380365" h="363219">
                  <a:moveTo>
                    <a:pt x="342383" y="38100"/>
                  </a:moveTo>
                  <a:lnTo>
                    <a:pt x="337862" y="33019"/>
                  </a:lnTo>
                  <a:lnTo>
                    <a:pt x="367605" y="33019"/>
                  </a:lnTo>
                  <a:lnTo>
                    <a:pt x="369996" y="36830"/>
                  </a:lnTo>
                  <a:lnTo>
                    <a:pt x="341608" y="36830"/>
                  </a:lnTo>
                  <a:lnTo>
                    <a:pt x="342383" y="38100"/>
                  </a:lnTo>
                  <a:close/>
                </a:path>
                <a:path w="380365" h="363219">
                  <a:moveTo>
                    <a:pt x="37532" y="38100"/>
                  </a:moveTo>
                  <a:lnTo>
                    <a:pt x="38307" y="36830"/>
                  </a:lnTo>
                  <a:lnTo>
                    <a:pt x="38663" y="36830"/>
                  </a:lnTo>
                  <a:lnTo>
                    <a:pt x="37532" y="38100"/>
                  </a:lnTo>
                  <a:close/>
                </a:path>
                <a:path w="380365" h="363219">
                  <a:moveTo>
                    <a:pt x="345723" y="41910"/>
                  </a:moveTo>
                  <a:lnTo>
                    <a:pt x="341608" y="36830"/>
                  </a:lnTo>
                  <a:lnTo>
                    <a:pt x="369996" y="36830"/>
                  </a:lnTo>
                  <a:lnTo>
                    <a:pt x="370793" y="38100"/>
                  </a:lnTo>
                  <a:lnTo>
                    <a:pt x="371326" y="39369"/>
                  </a:lnTo>
                  <a:lnTo>
                    <a:pt x="371996" y="40639"/>
                  </a:lnTo>
                  <a:lnTo>
                    <a:pt x="345025" y="40639"/>
                  </a:lnTo>
                  <a:lnTo>
                    <a:pt x="345723" y="41910"/>
                  </a:lnTo>
                  <a:close/>
                </a:path>
                <a:path w="380365" h="363219">
                  <a:moveTo>
                    <a:pt x="34192" y="41910"/>
                  </a:moveTo>
                  <a:lnTo>
                    <a:pt x="34891" y="40639"/>
                  </a:lnTo>
                  <a:lnTo>
                    <a:pt x="35221" y="40639"/>
                  </a:lnTo>
                  <a:lnTo>
                    <a:pt x="34192" y="41910"/>
                  </a:lnTo>
                  <a:close/>
                </a:path>
                <a:path w="380365" h="363219">
                  <a:moveTo>
                    <a:pt x="350023" y="47558"/>
                  </a:moveTo>
                  <a:lnTo>
                    <a:pt x="345025" y="40639"/>
                  </a:lnTo>
                  <a:lnTo>
                    <a:pt x="371996" y="40639"/>
                  </a:lnTo>
                  <a:lnTo>
                    <a:pt x="374006" y="44450"/>
                  </a:lnTo>
                  <a:lnTo>
                    <a:pt x="348073" y="44450"/>
                  </a:lnTo>
                  <a:lnTo>
                    <a:pt x="350023" y="47558"/>
                  </a:lnTo>
                  <a:close/>
                </a:path>
                <a:path w="380365" h="363219">
                  <a:moveTo>
                    <a:pt x="31290" y="45641"/>
                  </a:moveTo>
                  <a:lnTo>
                    <a:pt x="31477" y="45032"/>
                  </a:lnTo>
                  <a:lnTo>
                    <a:pt x="31843" y="44450"/>
                  </a:lnTo>
                  <a:lnTo>
                    <a:pt x="32147" y="44450"/>
                  </a:lnTo>
                  <a:lnTo>
                    <a:pt x="31290" y="45641"/>
                  </a:lnTo>
                  <a:close/>
                </a:path>
                <a:path w="380365" h="363219">
                  <a:moveTo>
                    <a:pt x="354219" y="57150"/>
                  </a:moveTo>
                  <a:lnTo>
                    <a:pt x="353507" y="54775"/>
                  </a:lnTo>
                  <a:lnTo>
                    <a:pt x="353454" y="54599"/>
                  </a:lnTo>
                  <a:lnTo>
                    <a:pt x="353378" y="54457"/>
                  </a:lnTo>
                  <a:lnTo>
                    <a:pt x="353076" y="53339"/>
                  </a:lnTo>
                  <a:lnTo>
                    <a:pt x="352749" y="53339"/>
                  </a:lnTo>
                  <a:lnTo>
                    <a:pt x="350740" y="49530"/>
                  </a:lnTo>
                  <a:lnTo>
                    <a:pt x="351260" y="49530"/>
                  </a:lnTo>
                  <a:lnTo>
                    <a:pt x="348820" y="45641"/>
                  </a:lnTo>
                  <a:lnTo>
                    <a:pt x="348358" y="45032"/>
                  </a:lnTo>
                  <a:lnTo>
                    <a:pt x="348073" y="44450"/>
                  </a:lnTo>
                  <a:lnTo>
                    <a:pt x="374006" y="44450"/>
                  </a:lnTo>
                  <a:lnTo>
                    <a:pt x="374316" y="45641"/>
                  </a:lnTo>
                  <a:lnTo>
                    <a:pt x="375479" y="48260"/>
                  </a:lnTo>
                  <a:lnTo>
                    <a:pt x="376673" y="52069"/>
                  </a:lnTo>
                  <a:lnTo>
                    <a:pt x="377016" y="53339"/>
                  </a:lnTo>
                  <a:lnTo>
                    <a:pt x="353076" y="53339"/>
                  </a:lnTo>
                  <a:lnTo>
                    <a:pt x="353412" y="54457"/>
                  </a:lnTo>
                  <a:lnTo>
                    <a:pt x="377318" y="54457"/>
                  </a:lnTo>
                  <a:lnTo>
                    <a:pt x="377702" y="55880"/>
                  </a:lnTo>
                  <a:lnTo>
                    <a:pt x="354029" y="55880"/>
                  </a:lnTo>
                  <a:lnTo>
                    <a:pt x="354219" y="57150"/>
                  </a:lnTo>
                  <a:close/>
                </a:path>
                <a:path w="380365" h="363219">
                  <a:moveTo>
                    <a:pt x="26577" y="54457"/>
                  </a:moveTo>
                  <a:lnTo>
                    <a:pt x="26839" y="53339"/>
                  </a:lnTo>
                  <a:lnTo>
                    <a:pt x="27169" y="53339"/>
                  </a:lnTo>
                  <a:lnTo>
                    <a:pt x="26577" y="54457"/>
                  </a:lnTo>
                  <a:close/>
                </a:path>
                <a:path w="380365" h="363219">
                  <a:moveTo>
                    <a:pt x="25696" y="57150"/>
                  </a:moveTo>
                  <a:lnTo>
                    <a:pt x="25886" y="55880"/>
                  </a:lnTo>
                  <a:lnTo>
                    <a:pt x="26077" y="55880"/>
                  </a:lnTo>
                  <a:lnTo>
                    <a:pt x="25696" y="57150"/>
                  </a:lnTo>
                  <a:close/>
                </a:path>
                <a:path w="380365" h="363219">
                  <a:moveTo>
                    <a:pt x="377359" y="308610"/>
                  </a:moveTo>
                  <a:lnTo>
                    <a:pt x="353076" y="308610"/>
                  </a:lnTo>
                  <a:lnTo>
                    <a:pt x="354219" y="306069"/>
                  </a:lnTo>
                  <a:lnTo>
                    <a:pt x="354029" y="306069"/>
                  </a:lnTo>
                  <a:lnTo>
                    <a:pt x="355032" y="303530"/>
                  </a:lnTo>
                  <a:lnTo>
                    <a:pt x="354854" y="303530"/>
                  </a:lnTo>
                  <a:lnTo>
                    <a:pt x="355718" y="300989"/>
                  </a:lnTo>
                  <a:lnTo>
                    <a:pt x="355578" y="300989"/>
                  </a:lnTo>
                  <a:lnTo>
                    <a:pt x="356175" y="298450"/>
                  </a:lnTo>
                  <a:lnTo>
                    <a:pt x="356645" y="295910"/>
                  </a:lnTo>
                  <a:lnTo>
                    <a:pt x="356988" y="293369"/>
                  </a:lnTo>
                  <a:lnTo>
                    <a:pt x="356946" y="68580"/>
                  </a:lnTo>
                  <a:lnTo>
                    <a:pt x="356840" y="67310"/>
                  </a:lnTo>
                  <a:lnTo>
                    <a:pt x="356734" y="66039"/>
                  </a:lnTo>
                  <a:lnTo>
                    <a:pt x="356290" y="63500"/>
                  </a:lnTo>
                  <a:lnTo>
                    <a:pt x="355578" y="60960"/>
                  </a:lnTo>
                  <a:lnTo>
                    <a:pt x="355718" y="60960"/>
                  </a:lnTo>
                  <a:lnTo>
                    <a:pt x="354854" y="58419"/>
                  </a:lnTo>
                  <a:lnTo>
                    <a:pt x="355032" y="58419"/>
                  </a:lnTo>
                  <a:lnTo>
                    <a:pt x="354029" y="55880"/>
                  </a:lnTo>
                  <a:lnTo>
                    <a:pt x="377702" y="55880"/>
                  </a:lnTo>
                  <a:lnTo>
                    <a:pt x="378553" y="58419"/>
                  </a:lnTo>
                  <a:lnTo>
                    <a:pt x="379226" y="62230"/>
                  </a:lnTo>
                  <a:lnTo>
                    <a:pt x="379315" y="63500"/>
                  </a:lnTo>
                  <a:lnTo>
                    <a:pt x="379721" y="66039"/>
                  </a:lnTo>
                  <a:lnTo>
                    <a:pt x="379823" y="67310"/>
                  </a:lnTo>
                  <a:lnTo>
                    <a:pt x="379924" y="293369"/>
                  </a:lnTo>
                  <a:lnTo>
                    <a:pt x="379721" y="295910"/>
                  </a:lnTo>
                  <a:lnTo>
                    <a:pt x="379315" y="299719"/>
                  </a:lnTo>
                  <a:lnTo>
                    <a:pt x="378667" y="302260"/>
                  </a:lnTo>
                  <a:lnTo>
                    <a:pt x="377702" y="307339"/>
                  </a:lnTo>
                  <a:lnTo>
                    <a:pt x="377359" y="308610"/>
                  </a:lnTo>
                  <a:close/>
                </a:path>
                <a:path w="380365" h="363219">
                  <a:moveTo>
                    <a:pt x="27034" y="308610"/>
                  </a:moveTo>
                  <a:lnTo>
                    <a:pt x="26839" y="308610"/>
                  </a:lnTo>
                  <a:lnTo>
                    <a:pt x="26496" y="307339"/>
                  </a:lnTo>
                  <a:lnTo>
                    <a:pt x="27034" y="308610"/>
                  </a:lnTo>
                  <a:close/>
                </a:path>
                <a:path w="380365" h="363219">
                  <a:moveTo>
                    <a:pt x="375479" y="313689"/>
                  </a:moveTo>
                  <a:lnTo>
                    <a:pt x="350740" y="313689"/>
                  </a:lnTo>
                  <a:lnTo>
                    <a:pt x="353419" y="307339"/>
                  </a:lnTo>
                  <a:lnTo>
                    <a:pt x="353076" y="308610"/>
                  </a:lnTo>
                  <a:lnTo>
                    <a:pt x="377359" y="308610"/>
                  </a:lnTo>
                  <a:lnTo>
                    <a:pt x="376673" y="311150"/>
                  </a:lnTo>
                  <a:lnTo>
                    <a:pt x="375479" y="313689"/>
                  </a:lnTo>
                  <a:close/>
                </a:path>
                <a:path w="380365" h="363219">
                  <a:moveTo>
                    <a:pt x="29452" y="313689"/>
                  </a:moveTo>
                  <a:lnTo>
                    <a:pt x="29188" y="313689"/>
                  </a:lnTo>
                  <a:lnTo>
                    <a:pt x="28624" y="312345"/>
                  </a:lnTo>
                  <a:lnTo>
                    <a:pt x="29452" y="313689"/>
                  </a:lnTo>
                  <a:close/>
                </a:path>
                <a:path w="380365" h="363219">
                  <a:moveTo>
                    <a:pt x="374336" y="317500"/>
                  </a:moveTo>
                  <a:lnTo>
                    <a:pt x="348073" y="317500"/>
                  </a:lnTo>
                  <a:lnTo>
                    <a:pt x="351307" y="312345"/>
                  </a:lnTo>
                  <a:lnTo>
                    <a:pt x="350740" y="313689"/>
                  </a:lnTo>
                  <a:lnTo>
                    <a:pt x="375479" y="313689"/>
                  </a:lnTo>
                  <a:lnTo>
                    <a:pt x="374336" y="317500"/>
                  </a:lnTo>
                  <a:close/>
                </a:path>
                <a:path w="380365" h="363219">
                  <a:moveTo>
                    <a:pt x="367605" y="328930"/>
                  </a:moveTo>
                  <a:lnTo>
                    <a:pt x="337862" y="328930"/>
                  </a:lnTo>
                  <a:lnTo>
                    <a:pt x="342383" y="325119"/>
                  </a:lnTo>
                  <a:lnTo>
                    <a:pt x="341608" y="325119"/>
                  </a:lnTo>
                  <a:lnTo>
                    <a:pt x="345723" y="321310"/>
                  </a:lnTo>
                  <a:lnTo>
                    <a:pt x="345025" y="321310"/>
                  </a:lnTo>
                  <a:lnTo>
                    <a:pt x="350023" y="314391"/>
                  </a:lnTo>
                  <a:lnTo>
                    <a:pt x="348073" y="317500"/>
                  </a:lnTo>
                  <a:lnTo>
                    <a:pt x="374006" y="317500"/>
                  </a:lnTo>
                  <a:lnTo>
                    <a:pt x="371326" y="323850"/>
                  </a:lnTo>
                  <a:lnTo>
                    <a:pt x="370793" y="323850"/>
                  </a:lnTo>
                  <a:lnTo>
                    <a:pt x="367605" y="328930"/>
                  </a:lnTo>
                  <a:close/>
                </a:path>
                <a:path w="380365" h="363219">
                  <a:moveTo>
                    <a:pt x="347488" y="350519"/>
                  </a:moveTo>
                  <a:lnTo>
                    <a:pt x="32427" y="350519"/>
                  </a:lnTo>
                  <a:lnTo>
                    <a:pt x="27525" y="346710"/>
                  </a:lnTo>
                  <a:lnTo>
                    <a:pt x="26686" y="345439"/>
                  </a:lnTo>
                  <a:lnTo>
                    <a:pt x="22165" y="341630"/>
                  </a:lnTo>
                  <a:lnTo>
                    <a:pt x="21391" y="340360"/>
                  </a:lnTo>
                  <a:lnTo>
                    <a:pt x="17288" y="336550"/>
                  </a:lnTo>
                  <a:lnTo>
                    <a:pt x="16590" y="335280"/>
                  </a:lnTo>
                  <a:lnTo>
                    <a:pt x="12932" y="330200"/>
                  </a:lnTo>
                  <a:lnTo>
                    <a:pt x="12310" y="328930"/>
                  </a:lnTo>
                  <a:lnTo>
                    <a:pt x="9122" y="323850"/>
                  </a:lnTo>
                  <a:lnTo>
                    <a:pt x="8602" y="323850"/>
                  </a:lnTo>
                  <a:lnTo>
                    <a:pt x="5909" y="317500"/>
                  </a:lnTo>
                  <a:lnTo>
                    <a:pt x="31843" y="317500"/>
                  </a:lnTo>
                  <a:lnTo>
                    <a:pt x="31233" y="316230"/>
                  </a:lnTo>
                  <a:lnTo>
                    <a:pt x="34891" y="321310"/>
                  </a:lnTo>
                  <a:lnTo>
                    <a:pt x="34192" y="321310"/>
                  </a:lnTo>
                  <a:lnTo>
                    <a:pt x="38307" y="325119"/>
                  </a:lnTo>
                  <a:lnTo>
                    <a:pt x="37532" y="325119"/>
                  </a:lnTo>
                  <a:lnTo>
                    <a:pt x="42053" y="328930"/>
                  </a:lnTo>
                  <a:lnTo>
                    <a:pt x="42849" y="328930"/>
                  </a:lnTo>
                  <a:lnTo>
                    <a:pt x="46117" y="331469"/>
                  </a:lnTo>
                  <a:lnTo>
                    <a:pt x="45203" y="331469"/>
                  </a:lnTo>
                  <a:lnTo>
                    <a:pt x="50448" y="334010"/>
                  </a:lnTo>
                  <a:lnTo>
                    <a:pt x="49483" y="334010"/>
                  </a:lnTo>
                  <a:lnTo>
                    <a:pt x="55046" y="336550"/>
                  </a:lnTo>
                  <a:lnTo>
                    <a:pt x="56633" y="336550"/>
                  </a:lnTo>
                  <a:lnTo>
                    <a:pt x="59592" y="337819"/>
                  </a:lnTo>
                  <a:lnTo>
                    <a:pt x="59059" y="337819"/>
                  </a:lnTo>
                  <a:lnTo>
                    <a:pt x="62081" y="339089"/>
                  </a:lnTo>
                  <a:lnTo>
                    <a:pt x="66615" y="339089"/>
                  </a:lnTo>
                  <a:lnTo>
                    <a:pt x="69803" y="340360"/>
                  </a:lnTo>
                  <a:lnTo>
                    <a:pt x="358525" y="340360"/>
                  </a:lnTo>
                  <a:lnTo>
                    <a:pt x="357750" y="341630"/>
                  </a:lnTo>
                  <a:lnTo>
                    <a:pt x="353229" y="345439"/>
                  </a:lnTo>
                  <a:lnTo>
                    <a:pt x="352391" y="346710"/>
                  </a:lnTo>
                  <a:lnTo>
                    <a:pt x="347488" y="350519"/>
                  </a:lnTo>
                  <a:close/>
                </a:path>
                <a:path w="380365" h="363219">
                  <a:moveTo>
                    <a:pt x="42849" y="328930"/>
                  </a:moveTo>
                  <a:lnTo>
                    <a:pt x="42053" y="328930"/>
                  </a:lnTo>
                  <a:lnTo>
                    <a:pt x="41215" y="327660"/>
                  </a:lnTo>
                  <a:lnTo>
                    <a:pt x="42849" y="328930"/>
                  </a:lnTo>
                  <a:close/>
                </a:path>
                <a:path w="380365" h="363219">
                  <a:moveTo>
                    <a:pt x="358525" y="340360"/>
                  </a:moveTo>
                  <a:lnTo>
                    <a:pt x="310125" y="340360"/>
                  </a:lnTo>
                  <a:lnTo>
                    <a:pt x="313300" y="339089"/>
                  </a:lnTo>
                  <a:lnTo>
                    <a:pt x="317834" y="339089"/>
                  </a:lnTo>
                  <a:lnTo>
                    <a:pt x="320857" y="337819"/>
                  </a:lnTo>
                  <a:lnTo>
                    <a:pt x="320323" y="337819"/>
                  </a:lnTo>
                  <a:lnTo>
                    <a:pt x="323282" y="336550"/>
                  </a:lnTo>
                  <a:lnTo>
                    <a:pt x="324870" y="336550"/>
                  </a:lnTo>
                  <a:lnTo>
                    <a:pt x="330432" y="334010"/>
                  </a:lnTo>
                  <a:lnTo>
                    <a:pt x="329467" y="334010"/>
                  </a:lnTo>
                  <a:lnTo>
                    <a:pt x="334712" y="331469"/>
                  </a:lnTo>
                  <a:lnTo>
                    <a:pt x="333798" y="331469"/>
                  </a:lnTo>
                  <a:lnTo>
                    <a:pt x="338700" y="327660"/>
                  </a:lnTo>
                  <a:lnTo>
                    <a:pt x="337862" y="328930"/>
                  </a:lnTo>
                  <a:lnTo>
                    <a:pt x="367605" y="328930"/>
                  </a:lnTo>
                  <a:lnTo>
                    <a:pt x="366983" y="330200"/>
                  </a:lnTo>
                  <a:lnTo>
                    <a:pt x="363325" y="335280"/>
                  </a:lnTo>
                  <a:lnTo>
                    <a:pt x="362627" y="336550"/>
                  </a:lnTo>
                  <a:lnTo>
                    <a:pt x="358525" y="340360"/>
                  </a:lnTo>
                  <a:close/>
                </a:path>
                <a:path w="380365" h="363219">
                  <a:moveTo>
                    <a:pt x="341329" y="354330"/>
                  </a:moveTo>
                  <a:lnTo>
                    <a:pt x="38586" y="354330"/>
                  </a:lnTo>
                  <a:lnTo>
                    <a:pt x="33341" y="350519"/>
                  </a:lnTo>
                  <a:lnTo>
                    <a:pt x="346574" y="350519"/>
                  </a:lnTo>
                  <a:lnTo>
                    <a:pt x="341329" y="354330"/>
                  </a:lnTo>
                  <a:close/>
                </a:path>
                <a:path w="380365" h="363219">
                  <a:moveTo>
                    <a:pt x="334788" y="356869"/>
                  </a:moveTo>
                  <a:lnTo>
                    <a:pt x="45127" y="356869"/>
                  </a:lnTo>
                  <a:lnTo>
                    <a:pt x="39564" y="354330"/>
                  </a:lnTo>
                  <a:lnTo>
                    <a:pt x="340351" y="354330"/>
                  </a:lnTo>
                  <a:lnTo>
                    <a:pt x="334788" y="356869"/>
                  </a:lnTo>
                  <a:close/>
                </a:path>
                <a:path w="380365" h="363219">
                  <a:moveTo>
                    <a:pt x="320450" y="361950"/>
                  </a:moveTo>
                  <a:lnTo>
                    <a:pt x="60024" y="361950"/>
                  </a:lnTo>
                  <a:lnTo>
                    <a:pt x="55833" y="360680"/>
                  </a:lnTo>
                  <a:lnTo>
                    <a:pt x="48784" y="358139"/>
                  </a:lnTo>
                  <a:lnTo>
                    <a:pt x="45902" y="356869"/>
                  </a:lnTo>
                  <a:lnTo>
                    <a:pt x="334026" y="356869"/>
                  </a:lnTo>
                  <a:lnTo>
                    <a:pt x="331131" y="358139"/>
                  </a:lnTo>
                  <a:lnTo>
                    <a:pt x="324082" y="360680"/>
                  </a:lnTo>
                  <a:lnTo>
                    <a:pt x="320450" y="361950"/>
                  </a:lnTo>
                  <a:close/>
                </a:path>
                <a:path w="380365" h="363219">
                  <a:moveTo>
                    <a:pt x="312995" y="363219"/>
                  </a:moveTo>
                  <a:lnTo>
                    <a:pt x="66920" y="363219"/>
                  </a:lnTo>
                  <a:lnTo>
                    <a:pt x="63732" y="361950"/>
                  </a:lnTo>
                  <a:lnTo>
                    <a:pt x="316183" y="361950"/>
                  </a:lnTo>
                  <a:lnTo>
                    <a:pt x="312995" y="363219"/>
                  </a:lnTo>
                  <a:close/>
                </a:path>
              </a:pathLst>
            </a:custGeom>
            <a:solidFill>
              <a:srgbClr val="002A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74052" y="2414904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EBECEF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59976" y="3194164"/>
            <a:ext cx="380365" cy="363220"/>
            <a:chOff x="559976" y="3194164"/>
            <a:chExt cx="380365" cy="363220"/>
          </a:xfrm>
        </p:grpSpPr>
        <p:sp>
          <p:nvSpPr>
            <p:cNvPr id="12" name="object 12" descr=""/>
            <p:cNvSpPr/>
            <p:nvPr/>
          </p:nvSpPr>
          <p:spPr>
            <a:xfrm>
              <a:off x="571499" y="3204972"/>
              <a:ext cx="356870" cy="341630"/>
            </a:xfrm>
            <a:custGeom>
              <a:avLst/>
              <a:gdLst/>
              <a:ahLst/>
              <a:cxnLst/>
              <a:rect l="l" t="t" r="r" b="b"/>
              <a:pathLst>
                <a:path w="356869" h="341629">
                  <a:moveTo>
                    <a:pt x="294131" y="341375"/>
                  </a:moveTo>
                  <a:lnTo>
                    <a:pt x="64007" y="341375"/>
                  </a:lnTo>
                  <a:lnTo>
                    <a:pt x="38847" y="336439"/>
                  </a:lnTo>
                  <a:lnTo>
                    <a:pt x="18449" y="322783"/>
                  </a:lnTo>
                  <a:lnTo>
                    <a:pt x="4829" y="302421"/>
                  </a:lnTo>
                  <a:lnTo>
                    <a:pt x="0" y="277367"/>
                  </a:lnTo>
                  <a:lnTo>
                    <a:pt x="0" y="64007"/>
                  </a:lnTo>
                  <a:lnTo>
                    <a:pt x="4829" y="39312"/>
                  </a:lnTo>
                  <a:lnTo>
                    <a:pt x="18449" y="19069"/>
                  </a:lnTo>
                  <a:lnTo>
                    <a:pt x="38847" y="5293"/>
                  </a:lnTo>
                  <a:lnTo>
                    <a:pt x="64007" y="0"/>
                  </a:lnTo>
                  <a:lnTo>
                    <a:pt x="294131" y="0"/>
                  </a:lnTo>
                  <a:lnTo>
                    <a:pt x="318554" y="5293"/>
                  </a:lnTo>
                  <a:lnTo>
                    <a:pt x="338547" y="19069"/>
                  </a:lnTo>
                  <a:lnTo>
                    <a:pt x="351953" y="39312"/>
                  </a:lnTo>
                  <a:lnTo>
                    <a:pt x="356616" y="64007"/>
                  </a:lnTo>
                  <a:lnTo>
                    <a:pt x="356616" y="277367"/>
                  </a:lnTo>
                  <a:lnTo>
                    <a:pt x="351953" y="302421"/>
                  </a:lnTo>
                  <a:lnTo>
                    <a:pt x="338547" y="322783"/>
                  </a:lnTo>
                  <a:lnTo>
                    <a:pt x="318554" y="336439"/>
                  </a:lnTo>
                  <a:lnTo>
                    <a:pt x="294131" y="341375"/>
                  </a:lnTo>
                  <a:close/>
                </a:path>
              </a:pathLst>
            </a:custGeom>
            <a:solidFill>
              <a:srgbClr val="1015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9976" y="3194164"/>
              <a:ext cx="380365" cy="363220"/>
            </a:xfrm>
            <a:custGeom>
              <a:avLst/>
              <a:gdLst/>
              <a:ahLst/>
              <a:cxnLst/>
              <a:rect l="l" t="t" r="r" b="b"/>
              <a:pathLst>
                <a:path w="380365" h="363220">
                  <a:moveTo>
                    <a:pt x="319891" y="1269"/>
                  </a:moveTo>
                  <a:lnTo>
                    <a:pt x="59465" y="1269"/>
                  </a:lnTo>
                  <a:lnTo>
                    <a:pt x="63161" y="0"/>
                  </a:lnTo>
                  <a:lnTo>
                    <a:pt x="316183" y="0"/>
                  </a:lnTo>
                  <a:lnTo>
                    <a:pt x="319891" y="1269"/>
                  </a:lnTo>
                  <a:close/>
                </a:path>
                <a:path w="380365" h="363220">
                  <a:moveTo>
                    <a:pt x="334026" y="5080"/>
                  </a:moveTo>
                  <a:lnTo>
                    <a:pt x="45902" y="5080"/>
                  </a:lnTo>
                  <a:lnTo>
                    <a:pt x="48784" y="3810"/>
                  </a:lnTo>
                  <a:lnTo>
                    <a:pt x="55833" y="1269"/>
                  </a:lnTo>
                  <a:lnTo>
                    <a:pt x="324082" y="1269"/>
                  </a:lnTo>
                  <a:lnTo>
                    <a:pt x="331131" y="3810"/>
                  </a:lnTo>
                  <a:lnTo>
                    <a:pt x="334026" y="5080"/>
                  </a:lnTo>
                  <a:close/>
                </a:path>
                <a:path w="380365" h="363220">
                  <a:moveTo>
                    <a:pt x="352391" y="16510"/>
                  </a:moveTo>
                  <a:lnTo>
                    <a:pt x="27525" y="16510"/>
                  </a:lnTo>
                  <a:lnTo>
                    <a:pt x="32427" y="12700"/>
                  </a:lnTo>
                  <a:lnTo>
                    <a:pt x="33341" y="11430"/>
                  </a:lnTo>
                  <a:lnTo>
                    <a:pt x="38586" y="8889"/>
                  </a:lnTo>
                  <a:lnTo>
                    <a:pt x="39564" y="7619"/>
                  </a:lnTo>
                  <a:lnTo>
                    <a:pt x="45127" y="5080"/>
                  </a:lnTo>
                  <a:lnTo>
                    <a:pt x="334788" y="5080"/>
                  </a:lnTo>
                  <a:lnTo>
                    <a:pt x="340351" y="7619"/>
                  </a:lnTo>
                  <a:lnTo>
                    <a:pt x="341329" y="8889"/>
                  </a:lnTo>
                  <a:lnTo>
                    <a:pt x="346574" y="11430"/>
                  </a:lnTo>
                  <a:lnTo>
                    <a:pt x="347488" y="12700"/>
                  </a:lnTo>
                  <a:lnTo>
                    <a:pt x="352391" y="16510"/>
                  </a:lnTo>
                  <a:close/>
                </a:path>
                <a:path w="380365" h="363220">
                  <a:moveTo>
                    <a:pt x="31843" y="317500"/>
                  </a:moveTo>
                  <a:lnTo>
                    <a:pt x="5579" y="317500"/>
                  </a:lnTo>
                  <a:lnTo>
                    <a:pt x="4436" y="313690"/>
                  </a:lnTo>
                  <a:lnTo>
                    <a:pt x="3242" y="311150"/>
                  </a:lnTo>
                  <a:lnTo>
                    <a:pt x="0" y="293369"/>
                  </a:lnTo>
                  <a:lnTo>
                    <a:pt x="50" y="68580"/>
                  </a:lnTo>
                  <a:lnTo>
                    <a:pt x="143" y="67309"/>
                  </a:lnTo>
                  <a:lnTo>
                    <a:pt x="194" y="66040"/>
                  </a:lnTo>
                  <a:lnTo>
                    <a:pt x="5599" y="45641"/>
                  </a:lnTo>
                  <a:lnTo>
                    <a:pt x="5909" y="44450"/>
                  </a:lnTo>
                  <a:lnTo>
                    <a:pt x="8602" y="39369"/>
                  </a:lnTo>
                  <a:lnTo>
                    <a:pt x="9122" y="38100"/>
                  </a:lnTo>
                  <a:lnTo>
                    <a:pt x="12310" y="33019"/>
                  </a:lnTo>
                  <a:lnTo>
                    <a:pt x="12932" y="31750"/>
                  </a:lnTo>
                  <a:lnTo>
                    <a:pt x="16590" y="26669"/>
                  </a:lnTo>
                  <a:lnTo>
                    <a:pt x="17288" y="26669"/>
                  </a:lnTo>
                  <a:lnTo>
                    <a:pt x="21391" y="21589"/>
                  </a:lnTo>
                  <a:lnTo>
                    <a:pt x="22165" y="20319"/>
                  </a:lnTo>
                  <a:lnTo>
                    <a:pt x="26686" y="16510"/>
                  </a:lnTo>
                  <a:lnTo>
                    <a:pt x="353229" y="16510"/>
                  </a:lnTo>
                  <a:lnTo>
                    <a:pt x="357750" y="20319"/>
                  </a:lnTo>
                  <a:lnTo>
                    <a:pt x="358525" y="21589"/>
                  </a:lnTo>
                  <a:lnTo>
                    <a:pt x="72457" y="21589"/>
                  </a:lnTo>
                  <a:lnTo>
                    <a:pt x="69219" y="22860"/>
                  </a:lnTo>
                  <a:lnTo>
                    <a:pt x="64609" y="22860"/>
                  </a:lnTo>
                  <a:lnTo>
                    <a:pt x="61523" y="24130"/>
                  </a:lnTo>
                  <a:lnTo>
                    <a:pt x="59592" y="24130"/>
                  </a:lnTo>
                  <a:lnTo>
                    <a:pt x="56633" y="25400"/>
                  </a:lnTo>
                  <a:lnTo>
                    <a:pt x="55046" y="25400"/>
                  </a:lnTo>
                  <a:lnTo>
                    <a:pt x="51337" y="27939"/>
                  </a:lnTo>
                  <a:lnTo>
                    <a:pt x="50448" y="27939"/>
                  </a:lnTo>
                  <a:lnTo>
                    <a:pt x="46951" y="30480"/>
                  </a:lnTo>
                  <a:lnTo>
                    <a:pt x="46117" y="30480"/>
                  </a:lnTo>
                  <a:lnTo>
                    <a:pt x="41215" y="34289"/>
                  </a:lnTo>
                  <a:lnTo>
                    <a:pt x="42053" y="34289"/>
                  </a:lnTo>
                  <a:lnTo>
                    <a:pt x="39039" y="36830"/>
                  </a:lnTo>
                  <a:lnTo>
                    <a:pt x="38307" y="36830"/>
                  </a:lnTo>
                  <a:lnTo>
                    <a:pt x="35221" y="40639"/>
                  </a:lnTo>
                  <a:lnTo>
                    <a:pt x="34891" y="40639"/>
                  </a:lnTo>
                  <a:lnTo>
                    <a:pt x="32147" y="44450"/>
                  </a:lnTo>
                  <a:lnTo>
                    <a:pt x="31843" y="44450"/>
                  </a:lnTo>
                  <a:lnTo>
                    <a:pt x="31563" y="45032"/>
                  </a:lnTo>
                  <a:lnTo>
                    <a:pt x="31095" y="45641"/>
                  </a:lnTo>
                  <a:lnTo>
                    <a:pt x="28655" y="49530"/>
                  </a:lnTo>
                  <a:lnTo>
                    <a:pt x="29188" y="49530"/>
                  </a:lnTo>
                  <a:lnTo>
                    <a:pt x="27169" y="53339"/>
                  </a:lnTo>
                  <a:lnTo>
                    <a:pt x="26839" y="53339"/>
                  </a:lnTo>
                  <a:lnTo>
                    <a:pt x="26077" y="55880"/>
                  </a:lnTo>
                  <a:lnTo>
                    <a:pt x="25886" y="55880"/>
                  </a:lnTo>
                  <a:lnTo>
                    <a:pt x="25226" y="58419"/>
                  </a:lnTo>
                  <a:lnTo>
                    <a:pt x="25061" y="58419"/>
                  </a:lnTo>
                  <a:lnTo>
                    <a:pt x="24197" y="60959"/>
                  </a:lnTo>
                  <a:lnTo>
                    <a:pt x="24337" y="60959"/>
                  </a:lnTo>
                  <a:lnTo>
                    <a:pt x="23740" y="63500"/>
                  </a:lnTo>
                  <a:lnTo>
                    <a:pt x="23270" y="66040"/>
                  </a:lnTo>
                  <a:lnTo>
                    <a:pt x="22864" y="69850"/>
                  </a:lnTo>
                  <a:lnTo>
                    <a:pt x="22864" y="293369"/>
                  </a:lnTo>
                  <a:lnTo>
                    <a:pt x="23181" y="295909"/>
                  </a:lnTo>
                  <a:lnTo>
                    <a:pt x="23626" y="298450"/>
                  </a:lnTo>
                  <a:lnTo>
                    <a:pt x="24337" y="300990"/>
                  </a:lnTo>
                  <a:lnTo>
                    <a:pt x="24197" y="300990"/>
                  </a:lnTo>
                  <a:lnTo>
                    <a:pt x="25061" y="303530"/>
                  </a:lnTo>
                  <a:lnTo>
                    <a:pt x="24896" y="303530"/>
                  </a:lnTo>
                  <a:lnTo>
                    <a:pt x="25886" y="306069"/>
                  </a:lnTo>
                  <a:lnTo>
                    <a:pt x="25696" y="306069"/>
                  </a:lnTo>
                  <a:lnTo>
                    <a:pt x="26839" y="308609"/>
                  </a:lnTo>
                  <a:lnTo>
                    <a:pt x="27034" y="308609"/>
                  </a:lnTo>
                  <a:lnTo>
                    <a:pt x="29188" y="313690"/>
                  </a:lnTo>
                  <a:lnTo>
                    <a:pt x="29452" y="313690"/>
                  </a:lnTo>
                  <a:lnTo>
                    <a:pt x="31843" y="317500"/>
                  </a:lnTo>
                  <a:close/>
                </a:path>
                <a:path w="380365" h="363220">
                  <a:moveTo>
                    <a:pt x="330432" y="29210"/>
                  </a:moveTo>
                  <a:lnTo>
                    <a:pt x="324870" y="25400"/>
                  </a:lnTo>
                  <a:lnTo>
                    <a:pt x="323282" y="25400"/>
                  </a:lnTo>
                  <a:lnTo>
                    <a:pt x="320323" y="24130"/>
                  </a:lnTo>
                  <a:lnTo>
                    <a:pt x="318393" y="24130"/>
                  </a:lnTo>
                  <a:lnTo>
                    <a:pt x="315307" y="22860"/>
                  </a:lnTo>
                  <a:lnTo>
                    <a:pt x="310697" y="22860"/>
                  </a:lnTo>
                  <a:lnTo>
                    <a:pt x="307458" y="21589"/>
                  </a:lnTo>
                  <a:lnTo>
                    <a:pt x="358525" y="21589"/>
                  </a:lnTo>
                  <a:lnTo>
                    <a:pt x="362627" y="26669"/>
                  </a:lnTo>
                  <a:lnTo>
                    <a:pt x="363325" y="26669"/>
                  </a:lnTo>
                  <a:lnTo>
                    <a:pt x="364240" y="27939"/>
                  </a:lnTo>
                  <a:lnTo>
                    <a:pt x="329467" y="27939"/>
                  </a:lnTo>
                  <a:lnTo>
                    <a:pt x="330432" y="29210"/>
                  </a:lnTo>
                  <a:close/>
                </a:path>
                <a:path w="380365" h="363220">
                  <a:moveTo>
                    <a:pt x="54284" y="26669"/>
                  </a:moveTo>
                  <a:lnTo>
                    <a:pt x="55046" y="25400"/>
                  </a:lnTo>
                  <a:lnTo>
                    <a:pt x="57166" y="25400"/>
                  </a:lnTo>
                  <a:lnTo>
                    <a:pt x="54284" y="26669"/>
                  </a:lnTo>
                  <a:close/>
                </a:path>
                <a:path w="380365" h="363220">
                  <a:moveTo>
                    <a:pt x="325644" y="26669"/>
                  </a:moveTo>
                  <a:lnTo>
                    <a:pt x="322749" y="25400"/>
                  </a:lnTo>
                  <a:lnTo>
                    <a:pt x="324870" y="25400"/>
                  </a:lnTo>
                  <a:lnTo>
                    <a:pt x="325644" y="26669"/>
                  </a:lnTo>
                  <a:close/>
                </a:path>
                <a:path w="380365" h="363220">
                  <a:moveTo>
                    <a:pt x="49483" y="29210"/>
                  </a:moveTo>
                  <a:lnTo>
                    <a:pt x="50448" y="27939"/>
                  </a:lnTo>
                  <a:lnTo>
                    <a:pt x="51337" y="27939"/>
                  </a:lnTo>
                  <a:lnTo>
                    <a:pt x="49483" y="29210"/>
                  </a:lnTo>
                  <a:close/>
                </a:path>
                <a:path w="380365" h="363220">
                  <a:moveTo>
                    <a:pt x="334712" y="31750"/>
                  </a:moveTo>
                  <a:lnTo>
                    <a:pt x="329467" y="27939"/>
                  </a:lnTo>
                  <a:lnTo>
                    <a:pt x="364240" y="27939"/>
                  </a:lnTo>
                  <a:lnTo>
                    <a:pt x="366069" y="30480"/>
                  </a:lnTo>
                  <a:lnTo>
                    <a:pt x="333798" y="30480"/>
                  </a:lnTo>
                  <a:lnTo>
                    <a:pt x="334712" y="31750"/>
                  </a:lnTo>
                  <a:close/>
                </a:path>
                <a:path w="380365" h="363220">
                  <a:moveTo>
                    <a:pt x="45203" y="31750"/>
                  </a:moveTo>
                  <a:lnTo>
                    <a:pt x="46117" y="30480"/>
                  </a:lnTo>
                  <a:lnTo>
                    <a:pt x="46951" y="30480"/>
                  </a:lnTo>
                  <a:lnTo>
                    <a:pt x="45203" y="31750"/>
                  </a:lnTo>
                  <a:close/>
                </a:path>
                <a:path w="380365" h="363220">
                  <a:moveTo>
                    <a:pt x="342383" y="38100"/>
                  </a:moveTo>
                  <a:lnTo>
                    <a:pt x="337862" y="34289"/>
                  </a:lnTo>
                  <a:lnTo>
                    <a:pt x="338700" y="34289"/>
                  </a:lnTo>
                  <a:lnTo>
                    <a:pt x="333798" y="30480"/>
                  </a:lnTo>
                  <a:lnTo>
                    <a:pt x="366069" y="30480"/>
                  </a:lnTo>
                  <a:lnTo>
                    <a:pt x="366983" y="31750"/>
                  </a:lnTo>
                  <a:lnTo>
                    <a:pt x="367605" y="33019"/>
                  </a:lnTo>
                  <a:lnTo>
                    <a:pt x="369996" y="36830"/>
                  </a:lnTo>
                  <a:lnTo>
                    <a:pt x="341608" y="36830"/>
                  </a:lnTo>
                  <a:lnTo>
                    <a:pt x="342383" y="38100"/>
                  </a:lnTo>
                  <a:close/>
                </a:path>
                <a:path w="380365" h="363220">
                  <a:moveTo>
                    <a:pt x="37532" y="38100"/>
                  </a:moveTo>
                  <a:lnTo>
                    <a:pt x="38307" y="36830"/>
                  </a:lnTo>
                  <a:lnTo>
                    <a:pt x="39039" y="36830"/>
                  </a:lnTo>
                  <a:lnTo>
                    <a:pt x="37532" y="38100"/>
                  </a:lnTo>
                  <a:close/>
                </a:path>
                <a:path w="380365" h="363220">
                  <a:moveTo>
                    <a:pt x="345723" y="41910"/>
                  </a:moveTo>
                  <a:lnTo>
                    <a:pt x="341608" y="36830"/>
                  </a:lnTo>
                  <a:lnTo>
                    <a:pt x="369996" y="36830"/>
                  </a:lnTo>
                  <a:lnTo>
                    <a:pt x="370793" y="38100"/>
                  </a:lnTo>
                  <a:lnTo>
                    <a:pt x="371326" y="39369"/>
                  </a:lnTo>
                  <a:lnTo>
                    <a:pt x="371996" y="40639"/>
                  </a:lnTo>
                  <a:lnTo>
                    <a:pt x="345025" y="40639"/>
                  </a:lnTo>
                  <a:lnTo>
                    <a:pt x="345723" y="41910"/>
                  </a:lnTo>
                  <a:close/>
                </a:path>
                <a:path w="380365" h="363220">
                  <a:moveTo>
                    <a:pt x="34192" y="41910"/>
                  </a:moveTo>
                  <a:lnTo>
                    <a:pt x="34891" y="40639"/>
                  </a:lnTo>
                  <a:lnTo>
                    <a:pt x="35221" y="40639"/>
                  </a:lnTo>
                  <a:lnTo>
                    <a:pt x="34192" y="41910"/>
                  </a:lnTo>
                  <a:close/>
                </a:path>
                <a:path w="380365" h="363220">
                  <a:moveTo>
                    <a:pt x="350023" y="47558"/>
                  </a:moveTo>
                  <a:lnTo>
                    <a:pt x="345025" y="40639"/>
                  </a:lnTo>
                  <a:lnTo>
                    <a:pt x="371996" y="40639"/>
                  </a:lnTo>
                  <a:lnTo>
                    <a:pt x="374006" y="44450"/>
                  </a:lnTo>
                  <a:lnTo>
                    <a:pt x="348073" y="44450"/>
                  </a:lnTo>
                  <a:lnTo>
                    <a:pt x="350023" y="47558"/>
                  </a:lnTo>
                  <a:close/>
                </a:path>
                <a:path w="380365" h="363220">
                  <a:moveTo>
                    <a:pt x="31290" y="45641"/>
                  </a:moveTo>
                  <a:lnTo>
                    <a:pt x="31477" y="45032"/>
                  </a:lnTo>
                  <a:lnTo>
                    <a:pt x="31843" y="44450"/>
                  </a:lnTo>
                  <a:lnTo>
                    <a:pt x="32147" y="44450"/>
                  </a:lnTo>
                  <a:lnTo>
                    <a:pt x="31290" y="45641"/>
                  </a:lnTo>
                  <a:close/>
                </a:path>
                <a:path w="380365" h="363220">
                  <a:moveTo>
                    <a:pt x="354219" y="57150"/>
                  </a:moveTo>
                  <a:lnTo>
                    <a:pt x="353507" y="54775"/>
                  </a:lnTo>
                  <a:lnTo>
                    <a:pt x="353454" y="54599"/>
                  </a:lnTo>
                  <a:lnTo>
                    <a:pt x="353378" y="54457"/>
                  </a:lnTo>
                  <a:lnTo>
                    <a:pt x="353076" y="53339"/>
                  </a:lnTo>
                  <a:lnTo>
                    <a:pt x="352749" y="53339"/>
                  </a:lnTo>
                  <a:lnTo>
                    <a:pt x="350740" y="49530"/>
                  </a:lnTo>
                  <a:lnTo>
                    <a:pt x="351260" y="49530"/>
                  </a:lnTo>
                  <a:lnTo>
                    <a:pt x="348820" y="45641"/>
                  </a:lnTo>
                  <a:lnTo>
                    <a:pt x="348358" y="45032"/>
                  </a:lnTo>
                  <a:lnTo>
                    <a:pt x="348073" y="44450"/>
                  </a:lnTo>
                  <a:lnTo>
                    <a:pt x="374006" y="44450"/>
                  </a:lnTo>
                  <a:lnTo>
                    <a:pt x="374316" y="45641"/>
                  </a:lnTo>
                  <a:lnTo>
                    <a:pt x="375479" y="48260"/>
                  </a:lnTo>
                  <a:lnTo>
                    <a:pt x="376673" y="52069"/>
                  </a:lnTo>
                  <a:lnTo>
                    <a:pt x="377016" y="53339"/>
                  </a:lnTo>
                  <a:lnTo>
                    <a:pt x="353076" y="53339"/>
                  </a:lnTo>
                  <a:lnTo>
                    <a:pt x="353412" y="54457"/>
                  </a:lnTo>
                  <a:lnTo>
                    <a:pt x="377318" y="54457"/>
                  </a:lnTo>
                  <a:lnTo>
                    <a:pt x="377702" y="55880"/>
                  </a:lnTo>
                  <a:lnTo>
                    <a:pt x="354029" y="55880"/>
                  </a:lnTo>
                  <a:lnTo>
                    <a:pt x="354219" y="57150"/>
                  </a:lnTo>
                  <a:close/>
                </a:path>
                <a:path w="380365" h="363220">
                  <a:moveTo>
                    <a:pt x="26577" y="54457"/>
                  </a:moveTo>
                  <a:lnTo>
                    <a:pt x="26839" y="53339"/>
                  </a:lnTo>
                  <a:lnTo>
                    <a:pt x="27169" y="53339"/>
                  </a:lnTo>
                  <a:lnTo>
                    <a:pt x="26577" y="54457"/>
                  </a:lnTo>
                  <a:close/>
                </a:path>
                <a:path w="380365" h="363220">
                  <a:moveTo>
                    <a:pt x="25696" y="57150"/>
                  </a:moveTo>
                  <a:lnTo>
                    <a:pt x="25886" y="55880"/>
                  </a:lnTo>
                  <a:lnTo>
                    <a:pt x="26077" y="55880"/>
                  </a:lnTo>
                  <a:lnTo>
                    <a:pt x="25696" y="57150"/>
                  </a:lnTo>
                  <a:close/>
                </a:path>
                <a:path w="380365" h="363220">
                  <a:moveTo>
                    <a:pt x="355032" y="59690"/>
                  </a:moveTo>
                  <a:lnTo>
                    <a:pt x="354029" y="55880"/>
                  </a:lnTo>
                  <a:lnTo>
                    <a:pt x="377702" y="55880"/>
                  </a:lnTo>
                  <a:lnTo>
                    <a:pt x="378553" y="58419"/>
                  </a:lnTo>
                  <a:lnTo>
                    <a:pt x="354854" y="58419"/>
                  </a:lnTo>
                  <a:lnTo>
                    <a:pt x="355032" y="59690"/>
                  </a:lnTo>
                  <a:close/>
                </a:path>
                <a:path w="380365" h="363220">
                  <a:moveTo>
                    <a:pt x="24896" y="59690"/>
                  </a:moveTo>
                  <a:lnTo>
                    <a:pt x="25061" y="58419"/>
                  </a:lnTo>
                  <a:lnTo>
                    <a:pt x="25226" y="58419"/>
                  </a:lnTo>
                  <a:lnTo>
                    <a:pt x="24896" y="59690"/>
                  </a:lnTo>
                  <a:close/>
                </a:path>
                <a:path w="380365" h="363220">
                  <a:moveTo>
                    <a:pt x="377359" y="308609"/>
                  </a:moveTo>
                  <a:lnTo>
                    <a:pt x="353076" y="308609"/>
                  </a:lnTo>
                  <a:lnTo>
                    <a:pt x="354219" y="306069"/>
                  </a:lnTo>
                  <a:lnTo>
                    <a:pt x="354029" y="306069"/>
                  </a:lnTo>
                  <a:lnTo>
                    <a:pt x="355032" y="303530"/>
                  </a:lnTo>
                  <a:lnTo>
                    <a:pt x="354854" y="303530"/>
                  </a:lnTo>
                  <a:lnTo>
                    <a:pt x="355718" y="300990"/>
                  </a:lnTo>
                  <a:lnTo>
                    <a:pt x="355578" y="300990"/>
                  </a:lnTo>
                  <a:lnTo>
                    <a:pt x="356175" y="298450"/>
                  </a:lnTo>
                  <a:lnTo>
                    <a:pt x="356645" y="295909"/>
                  </a:lnTo>
                  <a:lnTo>
                    <a:pt x="356988" y="293369"/>
                  </a:lnTo>
                  <a:lnTo>
                    <a:pt x="356946" y="68580"/>
                  </a:lnTo>
                  <a:lnTo>
                    <a:pt x="356840" y="67309"/>
                  </a:lnTo>
                  <a:lnTo>
                    <a:pt x="356734" y="66040"/>
                  </a:lnTo>
                  <a:lnTo>
                    <a:pt x="356290" y="63500"/>
                  </a:lnTo>
                  <a:lnTo>
                    <a:pt x="355578" y="60959"/>
                  </a:lnTo>
                  <a:lnTo>
                    <a:pt x="355718" y="60959"/>
                  </a:lnTo>
                  <a:lnTo>
                    <a:pt x="354854" y="58419"/>
                  </a:lnTo>
                  <a:lnTo>
                    <a:pt x="378553" y="58419"/>
                  </a:lnTo>
                  <a:lnTo>
                    <a:pt x="379226" y="62230"/>
                  </a:lnTo>
                  <a:lnTo>
                    <a:pt x="379315" y="63500"/>
                  </a:lnTo>
                  <a:lnTo>
                    <a:pt x="379721" y="66040"/>
                  </a:lnTo>
                  <a:lnTo>
                    <a:pt x="379823" y="67309"/>
                  </a:lnTo>
                  <a:lnTo>
                    <a:pt x="379924" y="293369"/>
                  </a:lnTo>
                  <a:lnTo>
                    <a:pt x="379721" y="295909"/>
                  </a:lnTo>
                  <a:lnTo>
                    <a:pt x="379315" y="299719"/>
                  </a:lnTo>
                  <a:lnTo>
                    <a:pt x="378667" y="302259"/>
                  </a:lnTo>
                  <a:lnTo>
                    <a:pt x="377702" y="307340"/>
                  </a:lnTo>
                  <a:lnTo>
                    <a:pt x="377359" y="308609"/>
                  </a:lnTo>
                  <a:close/>
                </a:path>
                <a:path w="380365" h="363220">
                  <a:moveTo>
                    <a:pt x="27034" y="308609"/>
                  </a:moveTo>
                  <a:lnTo>
                    <a:pt x="26839" y="308609"/>
                  </a:lnTo>
                  <a:lnTo>
                    <a:pt x="26496" y="307340"/>
                  </a:lnTo>
                  <a:lnTo>
                    <a:pt x="27034" y="308609"/>
                  </a:lnTo>
                  <a:close/>
                </a:path>
                <a:path w="380365" h="363220">
                  <a:moveTo>
                    <a:pt x="375479" y="313690"/>
                  </a:moveTo>
                  <a:lnTo>
                    <a:pt x="350740" y="313690"/>
                  </a:lnTo>
                  <a:lnTo>
                    <a:pt x="353419" y="307340"/>
                  </a:lnTo>
                  <a:lnTo>
                    <a:pt x="353076" y="308609"/>
                  </a:lnTo>
                  <a:lnTo>
                    <a:pt x="377359" y="308609"/>
                  </a:lnTo>
                  <a:lnTo>
                    <a:pt x="376673" y="311150"/>
                  </a:lnTo>
                  <a:lnTo>
                    <a:pt x="375479" y="313690"/>
                  </a:lnTo>
                  <a:close/>
                </a:path>
                <a:path w="380365" h="363220">
                  <a:moveTo>
                    <a:pt x="29452" y="313690"/>
                  </a:moveTo>
                  <a:lnTo>
                    <a:pt x="29188" y="313690"/>
                  </a:lnTo>
                  <a:lnTo>
                    <a:pt x="28624" y="312345"/>
                  </a:lnTo>
                  <a:lnTo>
                    <a:pt x="29452" y="313690"/>
                  </a:lnTo>
                  <a:close/>
                </a:path>
                <a:path w="380365" h="363220">
                  <a:moveTo>
                    <a:pt x="374336" y="317500"/>
                  </a:moveTo>
                  <a:lnTo>
                    <a:pt x="348073" y="317500"/>
                  </a:lnTo>
                  <a:lnTo>
                    <a:pt x="351307" y="312345"/>
                  </a:lnTo>
                  <a:lnTo>
                    <a:pt x="350740" y="313690"/>
                  </a:lnTo>
                  <a:lnTo>
                    <a:pt x="375479" y="313690"/>
                  </a:lnTo>
                  <a:lnTo>
                    <a:pt x="374336" y="317500"/>
                  </a:lnTo>
                  <a:close/>
                </a:path>
                <a:path w="380365" h="363220">
                  <a:moveTo>
                    <a:pt x="367605" y="328930"/>
                  </a:moveTo>
                  <a:lnTo>
                    <a:pt x="337862" y="328930"/>
                  </a:lnTo>
                  <a:lnTo>
                    <a:pt x="342383" y="325119"/>
                  </a:lnTo>
                  <a:lnTo>
                    <a:pt x="341608" y="325119"/>
                  </a:lnTo>
                  <a:lnTo>
                    <a:pt x="345723" y="321309"/>
                  </a:lnTo>
                  <a:lnTo>
                    <a:pt x="345025" y="321309"/>
                  </a:lnTo>
                  <a:lnTo>
                    <a:pt x="350023" y="314391"/>
                  </a:lnTo>
                  <a:lnTo>
                    <a:pt x="348073" y="317500"/>
                  </a:lnTo>
                  <a:lnTo>
                    <a:pt x="374006" y="317500"/>
                  </a:lnTo>
                  <a:lnTo>
                    <a:pt x="371326" y="323850"/>
                  </a:lnTo>
                  <a:lnTo>
                    <a:pt x="370793" y="323850"/>
                  </a:lnTo>
                  <a:lnTo>
                    <a:pt x="367605" y="328930"/>
                  </a:lnTo>
                  <a:close/>
                </a:path>
                <a:path w="380365" h="363220">
                  <a:moveTo>
                    <a:pt x="347488" y="350519"/>
                  </a:moveTo>
                  <a:lnTo>
                    <a:pt x="32427" y="350519"/>
                  </a:lnTo>
                  <a:lnTo>
                    <a:pt x="27525" y="346709"/>
                  </a:lnTo>
                  <a:lnTo>
                    <a:pt x="26686" y="345440"/>
                  </a:lnTo>
                  <a:lnTo>
                    <a:pt x="22165" y="341630"/>
                  </a:lnTo>
                  <a:lnTo>
                    <a:pt x="21391" y="340359"/>
                  </a:lnTo>
                  <a:lnTo>
                    <a:pt x="17288" y="336550"/>
                  </a:lnTo>
                  <a:lnTo>
                    <a:pt x="16590" y="335280"/>
                  </a:lnTo>
                  <a:lnTo>
                    <a:pt x="12932" y="330200"/>
                  </a:lnTo>
                  <a:lnTo>
                    <a:pt x="12310" y="328930"/>
                  </a:lnTo>
                  <a:lnTo>
                    <a:pt x="9122" y="323850"/>
                  </a:lnTo>
                  <a:lnTo>
                    <a:pt x="8602" y="323850"/>
                  </a:lnTo>
                  <a:lnTo>
                    <a:pt x="5909" y="317500"/>
                  </a:lnTo>
                  <a:lnTo>
                    <a:pt x="31843" y="317500"/>
                  </a:lnTo>
                  <a:lnTo>
                    <a:pt x="31233" y="316230"/>
                  </a:lnTo>
                  <a:lnTo>
                    <a:pt x="34891" y="321309"/>
                  </a:lnTo>
                  <a:lnTo>
                    <a:pt x="34192" y="321309"/>
                  </a:lnTo>
                  <a:lnTo>
                    <a:pt x="38307" y="325119"/>
                  </a:lnTo>
                  <a:lnTo>
                    <a:pt x="37532" y="325119"/>
                  </a:lnTo>
                  <a:lnTo>
                    <a:pt x="42053" y="328930"/>
                  </a:lnTo>
                  <a:lnTo>
                    <a:pt x="42849" y="328930"/>
                  </a:lnTo>
                  <a:lnTo>
                    <a:pt x="46117" y="331469"/>
                  </a:lnTo>
                  <a:lnTo>
                    <a:pt x="45203" y="331469"/>
                  </a:lnTo>
                  <a:lnTo>
                    <a:pt x="50448" y="334009"/>
                  </a:lnTo>
                  <a:lnTo>
                    <a:pt x="49483" y="334009"/>
                  </a:lnTo>
                  <a:lnTo>
                    <a:pt x="55046" y="336550"/>
                  </a:lnTo>
                  <a:lnTo>
                    <a:pt x="56633" y="336550"/>
                  </a:lnTo>
                  <a:lnTo>
                    <a:pt x="59592" y="337819"/>
                  </a:lnTo>
                  <a:lnTo>
                    <a:pt x="59059" y="337819"/>
                  </a:lnTo>
                  <a:lnTo>
                    <a:pt x="62081" y="339090"/>
                  </a:lnTo>
                  <a:lnTo>
                    <a:pt x="66615" y="339090"/>
                  </a:lnTo>
                  <a:lnTo>
                    <a:pt x="69803" y="340359"/>
                  </a:lnTo>
                  <a:lnTo>
                    <a:pt x="358525" y="340359"/>
                  </a:lnTo>
                  <a:lnTo>
                    <a:pt x="357750" y="341630"/>
                  </a:lnTo>
                  <a:lnTo>
                    <a:pt x="353229" y="345440"/>
                  </a:lnTo>
                  <a:lnTo>
                    <a:pt x="352391" y="346709"/>
                  </a:lnTo>
                  <a:lnTo>
                    <a:pt x="347488" y="350519"/>
                  </a:lnTo>
                  <a:close/>
                </a:path>
                <a:path w="380365" h="363220">
                  <a:moveTo>
                    <a:pt x="42849" y="328930"/>
                  </a:moveTo>
                  <a:lnTo>
                    <a:pt x="42053" y="328930"/>
                  </a:lnTo>
                  <a:lnTo>
                    <a:pt x="41215" y="327659"/>
                  </a:lnTo>
                  <a:lnTo>
                    <a:pt x="42849" y="328930"/>
                  </a:lnTo>
                  <a:close/>
                </a:path>
                <a:path w="380365" h="363220">
                  <a:moveTo>
                    <a:pt x="358525" y="340359"/>
                  </a:moveTo>
                  <a:lnTo>
                    <a:pt x="310125" y="340359"/>
                  </a:lnTo>
                  <a:lnTo>
                    <a:pt x="313300" y="339090"/>
                  </a:lnTo>
                  <a:lnTo>
                    <a:pt x="317834" y="339090"/>
                  </a:lnTo>
                  <a:lnTo>
                    <a:pt x="320857" y="337819"/>
                  </a:lnTo>
                  <a:lnTo>
                    <a:pt x="320323" y="337819"/>
                  </a:lnTo>
                  <a:lnTo>
                    <a:pt x="323282" y="336550"/>
                  </a:lnTo>
                  <a:lnTo>
                    <a:pt x="324870" y="336550"/>
                  </a:lnTo>
                  <a:lnTo>
                    <a:pt x="330432" y="334009"/>
                  </a:lnTo>
                  <a:lnTo>
                    <a:pt x="329467" y="334009"/>
                  </a:lnTo>
                  <a:lnTo>
                    <a:pt x="334712" y="331469"/>
                  </a:lnTo>
                  <a:lnTo>
                    <a:pt x="333798" y="331469"/>
                  </a:lnTo>
                  <a:lnTo>
                    <a:pt x="338700" y="327659"/>
                  </a:lnTo>
                  <a:lnTo>
                    <a:pt x="337862" y="328930"/>
                  </a:lnTo>
                  <a:lnTo>
                    <a:pt x="367605" y="328930"/>
                  </a:lnTo>
                  <a:lnTo>
                    <a:pt x="366983" y="330200"/>
                  </a:lnTo>
                  <a:lnTo>
                    <a:pt x="363325" y="335280"/>
                  </a:lnTo>
                  <a:lnTo>
                    <a:pt x="362627" y="336550"/>
                  </a:lnTo>
                  <a:lnTo>
                    <a:pt x="358525" y="340359"/>
                  </a:lnTo>
                  <a:close/>
                </a:path>
                <a:path w="380365" h="363220">
                  <a:moveTo>
                    <a:pt x="341329" y="354330"/>
                  </a:moveTo>
                  <a:lnTo>
                    <a:pt x="38586" y="354330"/>
                  </a:lnTo>
                  <a:lnTo>
                    <a:pt x="33341" y="350519"/>
                  </a:lnTo>
                  <a:lnTo>
                    <a:pt x="346574" y="350519"/>
                  </a:lnTo>
                  <a:lnTo>
                    <a:pt x="341329" y="354330"/>
                  </a:lnTo>
                  <a:close/>
                </a:path>
                <a:path w="380365" h="363220">
                  <a:moveTo>
                    <a:pt x="334788" y="356869"/>
                  </a:moveTo>
                  <a:lnTo>
                    <a:pt x="45127" y="356869"/>
                  </a:lnTo>
                  <a:lnTo>
                    <a:pt x="39564" y="354330"/>
                  </a:lnTo>
                  <a:lnTo>
                    <a:pt x="340351" y="354330"/>
                  </a:lnTo>
                  <a:lnTo>
                    <a:pt x="334788" y="356869"/>
                  </a:lnTo>
                  <a:close/>
                </a:path>
                <a:path w="380365" h="363220">
                  <a:moveTo>
                    <a:pt x="320450" y="361950"/>
                  </a:moveTo>
                  <a:lnTo>
                    <a:pt x="60024" y="361950"/>
                  </a:lnTo>
                  <a:lnTo>
                    <a:pt x="55833" y="360680"/>
                  </a:lnTo>
                  <a:lnTo>
                    <a:pt x="48784" y="358140"/>
                  </a:lnTo>
                  <a:lnTo>
                    <a:pt x="45902" y="356869"/>
                  </a:lnTo>
                  <a:lnTo>
                    <a:pt x="334026" y="356869"/>
                  </a:lnTo>
                  <a:lnTo>
                    <a:pt x="331131" y="358140"/>
                  </a:lnTo>
                  <a:lnTo>
                    <a:pt x="324082" y="360680"/>
                  </a:lnTo>
                  <a:lnTo>
                    <a:pt x="320450" y="361950"/>
                  </a:lnTo>
                  <a:close/>
                </a:path>
                <a:path w="380365" h="363220">
                  <a:moveTo>
                    <a:pt x="312995" y="363219"/>
                  </a:moveTo>
                  <a:lnTo>
                    <a:pt x="66920" y="363219"/>
                  </a:lnTo>
                  <a:lnTo>
                    <a:pt x="63732" y="361950"/>
                  </a:lnTo>
                  <a:lnTo>
                    <a:pt x="316183" y="361950"/>
                  </a:lnTo>
                  <a:lnTo>
                    <a:pt x="312995" y="363219"/>
                  </a:lnTo>
                  <a:close/>
                </a:path>
              </a:pathLst>
            </a:custGeom>
            <a:solidFill>
              <a:srgbClr val="002A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74052" y="3191510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EBECEF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59976" y="3770109"/>
            <a:ext cx="380365" cy="363220"/>
            <a:chOff x="559976" y="3770109"/>
            <a:chExt cx="380365" cy="363220"/>
          </a:xfrm>
        </p:grpSpPr>
        <p:sp>
          <p:nvSpPr>
            <p:cNvPr id="16" name="object 16" descr=""/>
            <p:cNvSpPr/>
            <p:nvPr/>
          </p:nvSpPr>
          <p:spPr>
            <a:xfrm>
              <a:off x="571499" y="3781044"/>
              <a:ext cx="356870" cy="341630"/>
            </a:xfrm>
            <a:custGeom>
              <a:avLst/>
              <a:gdLst/>
              <a:ahLst/>
              <a:cxnLst/>
              <a:rect l="l" t="t" r="r" b="b"/>
              <a:pathLst>
                <a:path w="356869" h="341629">
                  <a:moveTo>
                    <a:pt x="294131" y="341375"/>
                  </a:moveTo>
                  <a:lnTo>
                    <a:pt x="64007" y="341375"/>
                  </a:lnTo>
                  <a:lnTo>
                    <a:pt x="38847" y="336368"/>
                  </a:lnTo>
                  <a:lnTo>
                    <a:pt x="18449" y="322687"/>
                  </a:lnTo>
                  <a:lnTo>
                    <a:pt x="4829" y="302349"/>
                  </a:lnTo>
                  <a:lnTo>
                    <a:pt x="0" y="277367"/>
                  </a:lnTo>
                  <a:lnTo>
                    <a:pt x="0" y="64007"/>
                  </a:lnTo>
                  <a:lnTo>
                    <a:pt x="4829" y="39240"/>
                  </a:lnTo>
                  <a:lnTo>
                    <a:pt x="18449" y="18973"/>
                  </a:lnTo>
                  <a:lnTo>
                    <a:pt x="38847" y="5222"/>
                  </a:lnTo>
                  <a:lnTo>
                    <a:pt x="64007" y="0"/>
                  </a:lnTo>
                  <a:lnTo>
                    <a:pt x="294131" y="0"/>
                  </a:lnTo>
                  <a:lnTo>
                    <a:pt x="318554" y="5222"/>
                  </a:lnTo>
                  <a:lnTo>
                    <a:pt x="338547" y="18973"/>
                  </a:lnTo>
                  <a:lnTo>
                    <a:pt x="351953" y="39240"/>
                  </a:lnTo>
                  <a:lnTo>
                    <a:pt x="356616" y="64007"/>
                  </a:lnTo>
                  <a:lnTo>
                    <a:pt x="356616" y="277367"/>
                  </a:lnTo>
                  <a:lnTo>
                    <a:pt x="351953" y="302349"/>
                  </a:lnTo>
                  <a:lnTo>
                    <a:pt x="338547" y="322687"/>
                  </a:lnTo>
                  <a:lnTo>
                    <a:pt x="318554" y="336368"/>
                  </a:lnTo>
                  <a:lnTo>
                    <a:pt x="294131" y="341375"/>
                  </a:lnTo>
                  <a:close/>
                </a:path>
              </a:pathLst>
            </a:custGeom>
            <a:solidFill>
              <a:srgbClr val="1015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9976" y="3770109"/>
              <a:ext cx="380365" cy="363220"/>
            </a:xfrm>
            <a:custGeom>
              <a:avLst/>
              <a:gdLst/>
              <a:ahLst/>
              <a:cxnLst/>
              <a:rect l="l" t="t" r="r" b="b"/>
              <a:pathLst>
                <a:path w="380365" h="363220">
                  <a:moveTo>
                    <a:pt x="319891" y="1270"/>
                  </a:moveTo>
                  <a:lnTo>
                    <a:pt x="59465" y="1270"/>
                  </a:lnTo>
                  <a:lnTo>
                    <a:pt x="63161" y="0"/>
                  </a:lnTo>
                  <a:lnTo>
                    <a:pt x="316183" y="0"/>
                  </a:lnTo>
                  <a:lnTo>
                    <a:pt x="319891" y="1270"/>
                  </a:lnTo>
                  <a:close/>
                </a:path>
                <a:path w="380365" h="363220">
                  <a:moveTo>
                    <a:pt x="334026" y="5079"/>
                  </a:moveTo>
                  <a:lnTo>
                    <a:pt x="45902" y="5079"/>
                  </a:lnTo>
                  <a:lnTo>
                    <a:pt x="48784" y="3810"/>
                  </a:lnTo>
                  <a:lnTo>
                    <a:pt x="55833" y="1270"/>
                  </a:lnTo>
                  <a:lnTo>
                    <a:pt x="324082" y="1270"/>
                  </a:lnTo>
                  <a:lnTo>
                    <a:pt x="331131" y="3810"/>
                  </a:lnTo>
                  <a:lnTo>
                    <a:pt x="334026" y="5079"/>
                  </a:lnTo>
                  <a:close/>
                </a:path>
                <a:path w="380365" h="363220">
                  <a:moveTo>
                    <a:pt x="352391" y="16510"/>
                  </a:moveTo>
                  <a:lnTo>
                    <a:pt x="27525" y="16510"/>
                  </a:lnTo>
                  <a:lnTo>
                    <a:pt x="32427" y="12700"/>
                  </a:lnTo>
                  <a:lnTo>
                    <a:pt x="33341" y="11429"/>
                  </a:lnTo>
                  <a:lnTo>
                    <a:pt x="38586" y="8889"/>
                  </a:lnTo>
                  <a:lnTo>
                    <a:pt x="39564" y="7620"/>
                  </a:lnTo>
                  <a:lnTo>
                    <a:pt x="45127" y="5079"/>
                  </a:lnTo>
                  <a:lnTo>
                    <a:pt x="334788" y="5079"/>
                  </a:lnTo>
                  <a:lnTo>
                    <a:pt x="340351" y="7620"/>
                  </a:lnTo>
                  <a:lnTo>
                    <a:pt x="341329" y="8889"/>
                  </a:lnTo>
                  <a:lnTo>
                    <a:pt x="346574" y="11429"/>
                  </a:lnTo>
                  <a:lnTo>
                    <a:pt x="347488" y="12700"/>
                  </a:lnTo>
                  <a:lnTo>
                    <a:pt x="352391" y="16510"/>
                  </a:lnTo>
                  <a:close/>
                </a:path>
                <a:path w="380365" h="363220">
                  <a:moveTo>
                    <a:pt x="31843" y="317500"/>
                  </a:moveTo>
                  <a:lnTo>
                    <a:pt x="5579" y="317500"/>
                  </a:lnTo>
                  <a:lnTo>
                    <a:pt x="4436" y="313689"/>
                  </a:lnTo>
                  <a:lnTo>
                    <a:pt x="3242" y="311150"/>
                  </a:lnTo>
                  <a:lnTo>
                    <a:pt x="0" y="293370"/>
                  </a:lnTo>
                  <a:lnTo>
                    <a:pt x="50" y="68579"/>
                  </a:lnTo>
                  <a:lnTo>
                    <a:pt x="143" y="67310"/>
                  </a:lnTo>
                  <a:lnTo>
                    <a:pt x="194" y="66039"/>
                  </a:lnTo>
                  <a:lnTo>
                    <a:pt x="5599" y="45641"/>
                  </a:lnTo>
                  <a:lnTo>
                    <a:pt x="5909" y="44450"/>
                  </a:lnTo>
                  <a:lnTo>
                    <a:pt x="8602" y="39370"/>
                  </a:lnTo>
                  <a:lnTo>
                    <a:pt x="9122" y="38100"/>
                  </a:lnTo>
                  <a:lnTo>
                    <a:pt x="12310" y="33020"/>
                  </a:lnTo>
                  <a:lnTo>
                    <a:pt x="12932" y="31750"/>
                  </a:lnTo>
                  <a:lnTo>
                    <a:pt x="16590" y="26670"/>
                  </a:lnTo>
                  <a:lnTo>
                    <a:pt x="17288" y="26670"/>
                  </a:lnTo>
                  <a:lnTo>
                    <a:pt x="21391" y="21589"/>
                  </a:lnTo>
                  <a:lnTo>
                    <a:pt x="22165" y="20320"/>
                  </a:lnTo>
                  <a:lnTo>
                    <a:pt x="26686" y="16510"/>
                  </a:lnTo>
                  <a:lnTo>
                    <a:pt x="353229" y="16510"/>
                  </a:lnTo>
                  <a:lnTo>
                    <a:pt x="357750" y="20320"/>
                  </a:lnTo>
                  <a:lnTo>
                    <a:pt x="358525" y="21589"/>
                  </a:lnTo>
                  <a:lnTo>
                    <a:pt x="72457" y="21589"/>
                  </a:lnTo>
                  <a:lnTo>
                    <a:pt x="69219" y="22860"/>
                  </a:lnTo>
                  <a:lnTo>
                    <a:pt x="64609" y="22860"/>
                  </a:lnTo>
                  <a:lnTo>
                    <a:pt x="61523" y="24129"/>
                  </a:lnTo>
                  <a:lnTo>
                    <a:pt x="59592" y="24129"/>
                  </a:lnTo>
                  <a:lnTo>
                    <a:pt x="56633" y="25400"/>
                  </a:lnTo>
                  <a:lnTo>
                    <a:pt x="55046" y="25400"/>
                  </a:lnTo>
                  <a:lnTo>
                    <a:pt x="51337" y="27939"/>
                  </a:lnTo>
                  <a:lnTo>
                    <a:pt x="50448" y="27939"/>
                  </a:lnTo>
                  <a:lnTo>
                    <a:pt x="46951" y="30479"/>
                  </a:lnTo>
                  <a:lnTo>
                    <a:pt x="46117" y="30479"/>
                  </a:lnTo>
                  <a:lnTo>
                    <a:pt x="41215" y="34289"/>
                  </a:lnTo>
                  <a:lnTo>
                    <a:pt x="42053" y="34289"/>
                  </a:lnTo>
                  <a:lnTo>
                    <a:pt x="39039" y="36829"/>
                  </a:lnTo>
                  <a:lnTo>
                    <a:pt x="38307" y="36829"/>
                  </a:lnTo>
                  <a:lnTo>
                    <a:pt x="35221" y="40639"/>
                  </a:lnTo>
                  <a:lnTo>
                    <a:pt x="34891" y="40639"/>
                  </a:lnTo>
                  <a:lnTo>
                    <a:pt x="32147" y="44450"/>
                  </a:lnTo>
                  <a:lnTo>
                    <a:pt x="31843" y="44450"/>
                  </a:lnTo>
                  <a:lnTo>
                    <a:pt x="31563" y="45032"/>
                  </a:lnTo>
                  <a:lnTo>
                    <a:pt x="31095" y="45641"/>
                  </a:lnTo>
                  <a:lnTo>
                    <a:pt x="28655" y="49529"/>
                  </a:lnTo>
                  <a:lnTo>
                    <a:pt x="29188" y="49529"/>
                  </a:lnTo>
                  <a:lnTo>
                    <a:pt x="27169" y="53339"/>
                  </a:lnTo>
                  <a:lnTo>
                    <a:pt x="26839" y="53339"/>
                  </a:lnTo>
                  <a:lnTo>
                    <a:pt x="26077" y="55879"/>
                  </a:lnTo>
                  <a:lnTo>
                    <a:pt x="25886" y="55879"/>
                  </a:lnTo>
                  <a:lnTo>
                    <a:pt x="25226" y="58420"/>
                  </a:lnTo>
                  <a:lnTo>
                    <a:pt x="25061" y="58420"/>
                  </a:lnTo>
                  <a:lnTo>
                    <a:pt x="24197" y="60960"/>
                  </a:lnTo>
                  <a:lnTo>
                    <a:pt x="24337" y="60960"/>
                  </a:lnTo>
                  <a:lnTo>
                    <a:pt x="23740" y="63500"/>
                  </a:lnTo>
                  <a:lnTo>
                    <a:pt x="23270" y="66039"/>
                  </a:lnTo>
                  <a:lnTo>
                    <a:pt x="22864" y="69850"/>
                  </a:lnTo>
                  <a:lnTo>
                    <a:pt x="22864" y="293370"/>
                  </a:lnTo>
                  <a:lnTo>
                    <a:pt x="23181" y="295910"/>
                  </a:lnTo>
                  <a:lnTo>
                    <a:pt x="23626" y="298450"/>
                  </a:lnTo>
                  <a:lnTo>
                    <a:pt x="24337" y="300989"/>
                  </a:lnTo>
                  <a:lnTo>
                    <a:pt x="24197" y="300989"/>
                  </a:lnTo>
                  <a:lnTo>
                    <a:pt x="25061" y="303529"/>
                  </a:lnTo>
                  <a:lnTo>
                    <a:pt x="24896" y="303529"/>
                  </a:lnTo>
                  <a:lnTo>
                    <a:pt x="25886" y="306070"/>
                  </a:lnTo>
                  <a:lnTo>
                    <a:pt x="25696" y="306070"/>
                  </a:lnTo>
                  <a:lnTo>
                    <a:pt x="26839" y="308610"/>
                  </a:lnTo>
                  <a:lnTo>
                    <a:pt x="27034" y="308610"/>
                  </a:lnTo>
                  <a:lnTo>
                    <a:pt x="29188" y="313689"/>
                  </a:lnTo>
                  <a:lnTo>
                    <a:pt x="29452" y="313689"/>
                  </a:lnTo>
                  <a:lnTo>
                    <a:pt x="31843" y="317500"/>
                  </a:lnTo>
                  <a:close/>
                </a:path>
                <a:path w="380365" h="363220">
                  <a:moveTo>
                    <a:pt x="330432" y="29210"/>
                  </a:moveTo>
                  <a:lnTo>
                    <a:pt x="324870" y="25400"/>
                  </a:lnTo>
                  <a:lnTo>
                    <a:pt x="323282" y="25400"/>
                  </a:lnTo>
                  <a:lnTo>
                    <a:pt x="320323" y="24129"/>
                  </a:lnTo>
                  <a:lnTo>
                    <a:pt x="318393" y="24129"/>
                  </a:lnTo>
                  <a:lnTo>
                    <a:pt x="315307" y="22860"/>
                  </a:lnTo>
                  <a:lnTo>
                    <a:pt x="310697" y="22860"/>
                  </a:lnTo>
                  <a:lnTo>
                    <a:pt x="307458" y="21589"/>
                  </a:lnTo>
                  <a:lnTo>
                    <a:pt x="358525" y="21589"/>
                  </a:lnTo>
                  <a:lnTo>
                    <a:pt x="362627" y="26670"/>
                  </a:lnTo>
                  <a:lnTo>
                    <a:pt x="363325" y="26670"/>
                  </a:lnTo>
                  <a:lnTo>
                    <a:pt x="364240" y="27939"/>
                  </a:lnTo>
                  <a:lnTo>
                    <a:pt x="329467" y="27939"/>
                  </a:lnTo>
                  <a:lnTo>
                    <a:pt x="330432" y="29210"/>
                  </a:lnTo>
                  <a:close/>
                </a:path>
                <a:path w="380365" h="363220">
                  <a:moveTo>
                    <a:pt x="54284" y="26670"/>
                  </a:moveTo>
                  <a:lnTo>
                    <a:pt x="55046" y="25400"/>
                  </a:lnTo>
                  <a:lnTo>
                    <a:pt x="57166" y="25400"/>
                  </a:lnTo>
                  <a:lnTo>
                    <a:pt x="54284" y="26670"/>
                  </a:lnTo>
                  <a:close/>
                </a:path>
                <a:path w="380365" h="363220">
                  <a:moveTo>
                    <a:pt x="325644" y="26670"/>
                  </a:moveTo>
                  <a:lnTo>
                    <a:pt x="322749" y="25400"/>
                  </a:lnTo>
                  <a:lnTo>
                    <a:pt x="324870" y="25400"/>
                  </a:lnTo>
                  <a:lnTo>
                    <a:pt x="325644" y="26670"/>
                  </a:lnTo>
                  <a:close/>
                </a:path>
                <a:path w="380365" h="363220">
                  <a:moveTo>
                    <a:pt x="49483" y="29210"/>
                  </a:moveTo>
                  <a:lnTo>
                    <a:pt x="50448" y="27939"/>
                  </a:lnTo>
                  <a:lnTo>
                    <a:pt x="51337" y="27939"/>
                  </a:lnTo>
                  <a:lnTo>
                    <a:pt x="49483" y="29210"/>
                  </a:lnTo>
                  <a:close/>
                </a:path>
                <a:path w="380365" h="363220">
                  <a:moveTo>
                    <a:pt x="334712" y="31750"/>
                  </a:moveTo>
                  <a:lnTo>
                    <a:pt x="329467" y="27939"/>
                  </a:lnTo>
                  <a:lnTo>
                    <a:pt x="364240" y="27939"/>
                  </a:lnTo>
                  <a:lnTo>
                    <a:pt x="366069" y="30479"/>
                  </a:lnTo>
                  <a:lnTo>
                    <a:pt x="333798" y="30479"/>
                  </a:lnTo>
                  <a:lnTo>
                    <a:pt x="334712" y="31750"/>
                  </a:lnTo>
                  <a:close/>
                </a:path>
                <a:path w="380365" h="363220">
                  <a:moveTo>
                    <a:pt x="45203" y="31750"/>
                  </a:moveTo>
                  <a:lnTo>
                    <a:pt x="46117" y="30479"/>
                  </a:lnTo>
                  <a:lnTo>
                    <a:pt x="46951" y="30479"/>
                  </a:lnTo>
                  <a:lnTo>
                    <a:pt x="45203" y="31750"/>
                  </a:lnTo>
                  <a:close/>
                </a:path>
                <a:path w="380365" h="363220">
                  <a:moveTo>
                    <a:pt x="342383" y="38100"/>
                  </a:moveTo>
                  <a:lnTo>
                    <a:pt x="337862" y="34289"/>
                  </a:lnTo>
                  <a:lnTo>
                    <a:pt x="338700" y="34289"/>
                  </a:lnTo>
                  <a:lnTo>
                    <a:pt x="333798" y="30479"/>
                  </a:lnTo>
                  <a:lnTo>
                    <a:pt x="366069" y="30479"/>
                  </a:lnTo>
                  <a:lnTo>
                    <a:pt x="366983" y="31750"/>
                  </a:lnTo>
                  <a:lnTo>
                    <a:pt x="367605" y="33020"/>
                  </a:lnTo>
                  <a:lnTo>
                    <a:pt x="369996" y="36829"/>
                  </a:lnTo>
                  <a:lnTo>
                    <a:pt x="341608" y="36829"/>
                  </a:lnTo>
                  <a:lnTo>
                    <a:pt x="342383" y="38100"/>
                  </a:lnTo>
                  <a:close/>
                </a:path>
                <a:path w="380365" h="363220">
                  <a:moveTo>
                    <a:pt x="37532" y="38100"/>
                  </a:moveTo>
                  <a:lnTo>
                    <a:pt x="38307" y="36829"/>
                  </a:lnTo>
                  <a:lnTo>
                    <a:pt x="39039" y="36829"/>
                  </a:lnTo>
                  <a:lnTo>
                    <a:pt x="37532" y="38100"/>
                  </a:lnTo>
                  <a:close/>
                </a:path>
                <a:path w="380365" h="363220">
                  <a:moveTo>
                    <a:pt x="345723" y="41910"/>
                  </a:moveTo>
                  <a:lnTo>
                    <a:pt x="341608" y="36829"/>
                  </a:lnTo>
                  <a:lnTo>
                    <a:pt x="369996" y="36829"/>
                  </a:lnTo>
                  <a:lnTo>
                    <a:pt x="370793" y="38100"/>
                  </a:lnTo>
                  <a:lnTo>
                    <a:pt x="371326" y="39370"/>
                  </a:lnTo>
                  <a:lnTo>
                    <a:pt x="371996" y="40639"/>
                  </a:lnTo>
                  <a:lnTo>
                    <a:pt x="345025" y="40639"/>
                  </a:lnTo>
                  <a:lnTo>
                    <a:pt x="345723" y="41910"/>
                  </a:lnTo>
                  <a:close/>
                </a:path>
                <a:path w="380365" h="363220">
                  <a:moveTo>
                    <a:pt x="34192" y="41910"/>
                  </a:moveTo>
                  <a:lnTo>
                    <a:pt x="34891" y="40639"/>
                  </a:lnTo>
                  <a:lnTo>
                    <a:pt x="35221" y="40639"/>
                  </a:lnTo>
                  <a:lnTo>
                    <a:pt x="34192" y="41910"/>
                  </a:lnTo>
                  <a:close/>
                </a:path>
                <a:path w="380365" h="363220">
                  <a:moveTo>
                    <a:pt x="350023" y="47558"/>
                  </a:moveTo>
                  <a:lnTo>
                    <a:pt x="345025" y="40639"/>
                  </a:lnTo>
                  <a:lnTo>
                    <a:pt x="371996" y="40639"/>
                  </a:lnTo>
                  <a:lnTo>
                    <a:pt x="374006" y="44450"/>
                  </a:lnTo>
                  <a:lnTo>
                    <a:pt x="348073" y="44450"/>
                  </a:lnTo>
                  <a:lnTo>
                    <a:pt x="350023" y="47558"/>
                  </a:lnTo>
                  <a:close/>
                </a:path>
                <a:path w="380365" h="363220">
                  <a:moveTo>
                    <a:pt x="31290" y="45641"/>
                  </a:moveTo>
                  <a:lnTo>
                    <a:pt x="31477" y="45032"/>
                  </a:lnTo>
                  <a:lnTo>
                    <a:pt x="31843" y="44450"/>
                  </a:lnTo>
                  <a:lnTo>
                    <a:pt x="32147" y="44450"/>
                  </a:lnTo>
                  <a:lnTo>
                    <a:pt x="31290" y="45641"/>
                  </a:lnTo>
                  <a:close/>
                </a:path>
                <a:path w="380365" h="363220">
                  <a:moveTo>
                    <a:pt x="354219" y="57150"/>
                  </a:moveTo>
                  <a:lnTo>
                    <a:pt x="353507" y="54775"/>
                  </a:lnTo>
                  <a:lnTo>
                    <a:pt x="353454" y="54599"/>
                  </a:lnTo>
                  <a:lnTo>
                    <a:pt x="353378" y="54457"/>
                  </a:lnTo>
                  <a:lnTo>
                    <a:pt x="353076" y="53339"/>
                  </a:lnTo>
                  <a:lnTo>
                    <a:pt x="352749" y="53339"/>
                  </a:lnTo>
                  <a:lnTo>
                    <a:pt x="350740" y="49529"/>
                  </a:lnTo>
                  <a:lnTo>
                    <a:pt x="351260" y="49529"/>
                  </a:lnTo>
                  <a:lnTo>
                    <a:pt x="348820" y="45641"/>
                  </a:lnTo>
                  <a:lnTo>
                    <a:pt x="348358" y="45032"/>
                  </a:lnTo>
                  <a:lnTo>
                    <a:pt x="348073" y="44450"/>
                  </a:lnTo>
                  <a:lnTo>
                    <a:pt x="374006" y="44450"/>
                  </a:lnTo>
                  <a:lnTo>
                    <a:pt x="374316" y="45641"/>
                  </a:lnTo>
                  <a:lnTo>
                    <a:pt x="375479" y="48260"/>
                  </a:lnTo>
                  <a:lnTo>
                    <a:pt x="376673" y="52070"/>
                  </a:lnTo>
                  <a:lnTo>
                    <a:pt x="377016" y="53339"/>
                  </a:lnTo>
                  <a:lnTo>
                    <a:pt x="353076" y="53339"/>
                  </a:lnTo>
                  <a:lnTo>
                    <a:pt x="353412" y="54457"/>
                  </a:lnTo>
                  <a:lnTo>
                    <a:pt x="377318" y="54457"/>
                  </a:lnTo>
                  <a:lnTo>
                    <a:pt x="377702" y="55879"/>
                  </a:lnTo>
                  <a:lnTo>
                    <a:pt x="354029" y="55879"/>
                  </a:lnTo>
                  <a:lnTo>
                    <a:pt x="354219" y="57150"/>
                  </a:lnTo>
                  <a:close/>
                </a:path>
                <a:path w="380365" h="363220">
                  <a:moveTo>
                    <a:pt x="26577" y="54457"/>
                  </a:moveTo>
                  <a:lnTo>
                    <a:pt x="26839" y="53339"/>
                  </a:lnTo>
                  <a:lnTo>
                    <a:pt x="27169" y="53339"/>
                  </a:lnTo>
                  <a:lnTo>
                    <a:pt x="26577" y="54457"/>
                  </a:lnTo>
                  <a:close/>
                </a:path>
                <a:path w="380365" h="363220">
                  <a:moveTo>
                    <a:pt x="25696" y="57150"/>
                  </a:moveTo>
                  <a:lnTo>
                    <a:pt x="25886" y="55879"/>
                  </a:lnTo>
                  <a:lnTo>
                    <a:pt x="26077" y="55879"/>
                  </a:lnTo>
                  <a:lnTo>
                    <a:pt x="25696" y="57150"/>
                  </a:lnTo>
                  <a:close/>
                </a:path>
                <a:path w="380365" h="363220">
                  <a:moveTo>
                    <a:pt x="355032" y="59689"/>
                  </a:moveTo>
                  <a:lnTo>
                    <a:pt x="354029" y="55879"/>
                  </a:lnTo>
                  <a:lnTo>
                    <a:pt x="377702" y="55879"/>
                  </a:lnTo>
                  <a:lnTo>
                    <a:pt x="378553" y="58420"/>
                  </a:lnTo>
                  <a:lnTo>
                    <a:pt x="354854" y="58420"/>
                  </a:lnTo>
                  <a:lnTo>
                    <a:pt x="355032" y="59689"/>
                  </a:lnTo>
                  <a:close/>
                </a:path>
                <a:path w="380365" h="363220">
                  <a:moveTo>
                    <a:pt x="24896" y="59689"/>
                  </a:moveTo>
                  <a:lnTo>
                    <a:pt x="25061" y="58420"/>
                  </a:lnTo>
                  <a:lnTo>
                    <a:pt x="25226" y="58420"/>
                  </a:lnTo>
                  <a:lnTo>
                    <a:pt x="24896" y="59689"/>
                  </a:lnTo>
                  <a:close/>
                </a:path>
                <a:path w="380365" h="363220">
                  <a:moveTo>
                    <a:pt x="377359" y="308610"/>
                  </a:moveTo>
                  <a:lnTo>
                    <a:pt x="353076" y="308610"/>
                  </a:lnTo>
                  <a:lnTo>
                    <a:pt x="354219" y="306070"/>
                  </a:lnTo>
                  <a:lnTo>
                    <a:pt x="354029" y="306070"/>
                  </a:lnTo>
                  <a:lnTo>
                    <a:pt x="355032" y="303529"/>
                  </a:lnTo>
                  <a:lnTo>
                    <a:pt x="354854" y="303529"/>
                  </a:lnTo>
                  <a:lnTo>
                    <a:pt x="355718" y="300989"/>
                  </a:lnTo>
                  <a:lnTo>
                    <a:pt x="355578" y="300989"/>
                  </a:lnTo>
                  <a:lnTo>
                    <a:pt x="356175" y="298450"/>
                  </a:lnTo>
                  <a:lnTo>
                    <a:pt x="356645" y="295910"/>
                  </a:lnTo>
                  <a:lnTo>
                    <a:pt x="356988" y="293370"/>
                  </a:lnTo>
                  <a:lnTo>
                    <a:pt x="356946" y="68579"/>
                  </a:lnTo>
                  <a:lnTo>
                    <a:pt x="356840" y="67310"/>
                  </a:lnTo>
                  <a:lnTo>
                    <a:pt x="356734" y="66039"/>
                  </a:lnTo>
                  <a:lnTo>
                    <a:pt x="356290" y="63500"/>
                  </a:lnTo>
                  <a:lnTo>
                    <a:pt x="355578" y="60960"/>
                  </a:lnTo>
                  <a:lnTo>
                    <a:pt x="355718" y="60960"/>
                  </a:lnTo>
                  <a:lnTo>
                    <a:pt x="354854" y="58420"/>
                  </a:lnTo>
                  <a:lnTo>
                    <a:pt x="378553" y="58420"/>
                  </a:lnTo>
                  <a:lnTo>
                    <a:pt x="379226" y="62229"/>
                  </a:lnTo>
                  <a:lnTo>
                    <a:pt x="379315" y="63500"/>
                  </a:lnTo>
                  <a:lnTo>
                    <a:pt x="379721" y="66039"/>
                  </a:lnTo>
                  <a:lnTo>
                    <a:pt x="379823" y="67310"/>
                  </a:lnTo>
                  <a:lnTo>
                    <a:pt x="379924" y="293370"/>
                  </a:lnTo>
                  <a:lnTo>
                    <a:pt x="379721" y="295910"/>
                  </a:lnTo>
                  <a:lnTo>
                    <a:pt x="379315" y="299720"/>
                  </a:lnTo>
                  <a:lnTo>
                    <a:pt x="378667" y="302260"/>
                  </a:lnTo>
                  <a:lnTo>
                    <a:pt x="377702" y="307339"/>
                  </a:lnTo>
                  <a:lnTo>
                    <a:pt x="377359" y="308610"/>
                  </a:lnTo>
                  <a:close/>
                </a:path>
                <a:path w="380365" h="363220">
                  <a:moveTo>
                    <a:pt x="27034" y="308610"/>
                  </a:moveTo>
                  <a:lnTo>
                    <a:pt x="26839" y="308610"/>
                  </a:lnTo>
                  <a:lnTo>
                    <a:pt x="26496" y="307339"/>
                  </a:lnTo>
                  <a:lnTo>
                    <a:pt x="27034" y="308610"/>
                  </a:lnTo>
                  <a:close/>
                </a:path>
                <a:path w="380365" h="363220">
                  <a:moveTo>
                    <a:pt x="375479" y="313689"/>
                  </a:moveTo>
                  <a:lnTo>
                    <a:pt x="350740" y="313689"/>
                  </a:lnTo>
                  <a:lnTo>
                    <a:pt x="353419" y="307339"/>
                  </a:lnTo>
                  <a:lnTo>
                    <a:pt x="353076" y="308610"/>
                  </a:lnTo>
                  <a:lnTo>
                    <a:pt x="377359" y="308610"/>
                  </a:lnTo>
                  <a:lnTo>
                    <a:pt x="376673" y="311150"/>
                  </a:lnTo>
                  <a:lnTo>
                    <a:pt x="375479" y="313689"/>
                  </a:lnTo>
                  <a:close/>
                </a:path>
                <a:path w="380365" h="363220">
                  <a:moveTo>
                    <a:pt x="29452" y="313689"/>
                  </a:moveTo>
                  <a:lnTo>
                    <a:pt x="29188" y="313689"/>
                  </a:lnTo>
                  <a:lnTo>
                    <a:pt x="28624" y="312345"/>
                  </a:lnTo>
                  <a:lnTo>
                    <a:pt x="29452" y="313689"/>
                  </a:lnTo>
                  <a:close/>
                </a:path>
                <a:path w="380365" h="363220">
                  <a:moveTo>
                    <a:pt x="374336" y="317500"/>
                  </a:moveTo>
                  <a:lnTo>
                    <a:pt x="348073" y="317500"/>
                  </a:lnTo>
                  <a:lnTo>
                    <a:pt x="351307" y="312345"/>
                  </a:lnTo>
                  <a:lnTo>
                    <a:pt x="350740" y="313689"/>
                  </a:lnTo>
                  <a:lnTo>
                    <a:pt x="375479" y="313689"/>
                  </a:lnTo>
                  <a:lnTo>
                    <a:pt x="374336" y="317500"/>
                  </a:lnTo>
                  <a:close/>
                </a:path>
                <a:path w="380365" h="363220">
                  <a:moveTo>
                    <a:pt x="367605" y="328929"/>
                  </a:moveTo>
                  <a:lnTo>
                    <a:pt x="337862" y="328929"/>
                  </a:lnTo>
                  <a:lnTo>
                    <a:pt x="342383" y="325120"/>
                  </a:lnTo>
                  <a:lnTo>
                    <a:pt x="341608" y="325120"/>
                  </a:lnTo>
                  <a:lnTo>
                    <a:pt x="345723" y="321310"/>
                  </a:lnTo>
                  <a:lnTo>
                    <a:pt x="345025" y="321310"/>
                  </a:lnTo>
                  <a:lnTo>
                    <a:pt x="350023" y="314391"/>
                  </a:lnTo>
                  <a:lnTo>
                    <a:pt x="348073" y="317500"/>
                  </a:lnTo>
                  <a:lnTo>
                    <a:pt x="374006" y="317500"/>
                  </a:lnTo>
                  <a:lnTo>
                    <a:pt x="371326" y="323850"/>
                  </a:lnTo>
                  <a:lnTo>
                    <a:pt x="370793" y="323850"/>
                  </a:lnTo>
                  <a:lnTo>
                    <a:pt x="367605" y="328929"/>
                  </a:lnTo>
                  <a:close/>
                </a:path>
                <a:path w="380365" h="363220">
                  <a:moveTo>
                    <a:pt x="347488" y="350520"/>
                  </a:moveTo>
                  <a:lnTo>
                    <a:pt x="32427" y="350520"/>
                  </a:lnTo>
                  <a:lnTo>
                    <a:pt x="27525" y="346710"/>
                  </a:lnTo>
                  <a:lnTo>
                    <a:pt x="26686" y="345439"/>
                  </a:lnTo>
                  <a:lnTo>
                    <a:pt x="22165" y="341629"/>
                  </a:lnTo>
                  <a:lnTo>
                    <a:pt x="21391" y="340360"/>
                  </a:lnTo>
                  <a:lnTo>
                    <a:pt x="17288" y="336550"/>
                  </a:lnTo>
                  <a:lnTo>
                    <a:pt x="16590" y="335279"/>
                  </a:lnTo>
                  <a:lnTo>
                    <a:pt x="12932" y="330200"/>
                  </a:lnTo>
                  <a:lnTo>
                    <a:pt x="12310" y="328929"/>
                  </a:lnTo>
                  <a:lnTo>
                    <a:pt x="9122" y="323850"/>
                  </a:lnTo>
                  <a:lnTo>
                    <a:pt x="8602" y="323850"/>
                  </a:lnTo>
                  <a:lnTo>
                    <a:pt x="5909" y="317500"/>
                  </a:lnTo>
                  <a:lnTo>
                    <a:pt x="31843" y="317500"/>
                  </a:lnTo>
                  <a:lnTo>
                    <a:pt x="31233" y="316229"/>
                  </a:lnTo>
                  <a:lnTo>
                    <a:pt x="34891" y="321310"/>
                  </a:lnTo>
                  <a:lnTo>
                    <a:pt x="34192" y="321310"/>
                  </a:lnTo>
                  <a:lnTo>
                    <a:pt x="38307" y="325120"/>
                  </a:lnTo>
                  <a:lnTo>
                    <a:pt x="37532" y="325120"/>
                  </a:lnTo>
                  <a:lnTo>
                    <a:pt x="42053" y="328929"/>
                  </a:lnTo>
                  <a:lnTo>
                    <a:pt x="42849" y="328929"/>
                  </a:lnTo>
                  <a:lnTo>
                    <a:pt x="46117" y="331470"/>
                  </a:lnTo>
                  <a:lnTo>
                    <a:pt x="45203" y="331470"/>
                  </a:lnTo>
                  <a:lnTo>
                    <a:pt x="50448" y="334010"/>
                  </a:lnTo>
                  <a:lnTo>
                    <a:pt x="49483" y="334010"/>
                  </a:lnTo>
                  <a:lnTo>
                    <a:pt x="55046" y="336550"/>
                  </a:lnTo>
                  <a:lnTo>
                    <a:pt x="54284" y="336550"/>
                  </a:lnTo>
                  <a:lnTo>
                    <a:pt x="57166" y="337820"/>
                  </a:lnTo>
                  <a:lnTo>
                    <a:pt x="59059" y="337820"/>
                  </a:lnTo>
                  <a:lnTo>
                    <a:pt x="62081" y="339089"/>
                  </a:lnTo>
                  <a:lnTo>
                    <a:pt x="66615" y="339089"/>
                  </a:lnTo>
                  <a:lnTo>
                    <a:pt x="69803" y="340360"/>
                  </a:lnTo>
                  <a:lnTo>
                    <a:pt x="358525" y="340360"/>
                  </a:lnTo>
                  <a:lnTo>
                    <a:pt x="357750" y="341629"/>
                  </a:lnTo>
                  <a:lnTo>
                    <a:pt x="353229" y="345439"/>
                  </a:lnTo>
                  <a:lnTo>
                    <a:pt x="352391" y="346710"/>
                  </a:lnTo>
                  <a:lnTo>
                    <a:pt x="347488" y="350520"/>
                  </a:lnTo>
                  <a:close/>
                </a:path>
                <a:path w="380365" h="363220">
                  <a:moveTo>
                    <a:pt x="42849" y="328929"/>
                  </a:moveTo>
                  <a:lnTo>
                    <a:pt x="42053" y="328929"/>
                  </a:lnTo>
                  <a:lnTo>
                    <a:pt x="41215" y="327660"/>
                  </a:lnTo>
                  <a:lnTo>
                    <a:pt x="42849" y="328929"/>
                  </a:lnTo>
                  <a:close/>
                </a:path>
                <a:path w="380365" h="363220">
                  <a:moveTo>
                    <a:pt x="358525" y="340360"/>
                  </a:moveTo>
                  <a:lnTo>
                    <a:pt x="310125" y="340360"/>
                  </a:lnTo>
                  <a:lnTo>
                    <a:pt x="313300" y="339089"/>
                  </a:lnTo>
                  <a:lnTo>
                    <a:pt x="317834" y="339089"/>
                  </a:lnTo>
                  <a:lnTo>
                    <a:pt x="320857" y="337820"/>
                  </a:lnTo>
                  <a:lnTo>
                    <a:pt x="322749" y="337820"/>
                  </a:lnTo>
                  <a:lnTo>
                    <a:pt x="325644" y="336550"/>
                  </a:lnTo>
                  <a:lnTo>
                    <a:pt x="324870" y="336550"/>
                  </a:lnTo>
                  <a:lnTo>
                    <a:pt x="330432" y="334010"/>
                  </a:lnTo>
                  <a:lnTo>
                    <a:pt x="329467" y="334010"/>
                  </a:lnTo>
                  <a:lnTo>
                    <a:pt x="334712" y="331470"/>
                  </a:lnTo>
                  <a:lnTo>
                    <a:pt x="333798" y="331470"/>
                  </a:lnTo>
                  <a:lnTo>
                    <a:pt x="338700" y="327660"/>
                  </a:lnTo>
                  <a:lnTo>
                    <a:pt x="337862" y="328929"/>
                  </a:lnTo>
                  <a:lnTo>
                    <a:pt x="367605" y="328929"/>
                  </a:lnTo>
                  <a:lnTo>
                    <a:pt x="366983" y="330200"/>
                  </a:lnTo>
                  <a:lnTo>
                    <a:pt x="363325" y="335279"/>
                  </a:lnTo>
                  <a:lnTo>
                    <a:pt x="362627" y="336550"/>
                  </a:lnTo>
                  <a:lnTo>
                    <a:pt x="358525" y="340360"/>
                  </a:lnTo>
                  <a:close/>
                </a:path>
                <a:path w="380365" h="363220">
                  <a:moveTo>
                    <a:pt x="59592" y="337820"/>
                  </a:moveTo>
                  <a:lnTo>
                    <a:pt x="57166" y="337820"/>
                  </a:lnTo>
                  <a:lnTo>
                    <a:pt x="56633" y="336550"/>
                  </a:lnTo>
                  <a:lnTo>
                    <a:pt x="59592" y="337820"/>
                  </a:lnTo>
                  <a:close/>
                </a:path>
                <a:path w="380365" h="363220">
                  <a:moveTo>
                    <a:pt x="322749" y="337820"/>
                  </a:moveTo>
                  <a:lnTo>
                    <a:pt x="320323" y="337820"/>
                  </a:lnTo>
                  <a:lnTo>
                    <a:pt x="323282" y="336550"/>
                  </a:lnTo>
                  <a:lnTo>
                    <a:pt x="322749" y="337820"/>
                  </a:lnTo>
                  <a:close/>
                </a:path>
                <a:path w="380365" h="363220">
                  <a:moveTo>
                    <a:pt x="341329" y="354329"/>
                  </a:moveTo>
                  <a:lnTo>
                    <a:pt x="38586" y="354329"/>
                  </a:lnTo>
                  <a:lnTo>
                    <a:pt x="33341" y="350520"/>
                  </a:lnTo>
                  <a:lnTo>
                    <a:pt x="346574" y="350520"/>
                  </a:lnTo>
                  <a:lnTo>
                    <a:pt x="341329" y="354329"/>
                  </a:lnTo>
                  <a:close/>
                </a:path>
                <a:path w="380365" h="363220">
                  <a:moveTo>
                    <a:pt x="334788" y="356870"/>
                  </a:moveTo>
                  <a:lnTo>
                    <a:pt x="45127" y="356870"/>
                  </a:lnTo>
                  <a:lnTo>
                    <a:pt x="39564" y="354329"/>
                  </a:lnTo>
                  <a:lnTo>
                    <a:pt x="340351" y="354329"/>
                  </a:lnTo>
                  <a:lnTo>
                    <a:pt x="334788" y="356870"/>
                  </a:lnTo>
                  <a:close/>
                </a:path>
                <a:path w="380365" h="363220">
                  <a:moveTo>
                    <a:pt x="320450" y="361950"/>
                  </a:moveTo>
                  <a:lnTo>
                    <a:pt x="60024" y="361950"/>
                  </a:lnTo>
                  <a:lnTo>
                    <a:pt x="55833" y="360679"/>
                  </a:lnTo>
                  <a:lnTo>
                    <a:pt x="48784" y="358139"/>
                  </a:lnTo>
                  <a:lnTo>
                    <a:pt x="45902" y="356870"/>
                  </a:lnTo>
                  <a:lnTo>
                    <a:pt x="334026" y="356870"/>
                  </a:lnTo>
                  <a:lnTo>
                    <a:pt x="331131" y="358139"/>
                  </a:lnTo>
                  <a:lnTo>
                    <a:pt x="324082" y="360679"/>
                  </a:lnTo>
                  <a:lnTo>
                    <a:pt x="320450" y="361950"/>
                  </a:lnTo>
                  <a:close/>
                </a:path>
                <a:path w="380365" h="363220">
                  <a:moveTo>
                    <a:pt x="312995" y="363220"/>
                  </a:moveTo>
                  <a:lnTo>
                    <a:pt x="66920" y="363220"/>
                  </a:lnTo>
                  <a:lnTo>
                    <a:pt x="63732" y="361950"/>
                  </a:lnTo>
                  <a:lnTo>
                    <a:pt x="316183" y="361950"/>
                  </a:lnTo>
                  <a:lnTo>
                    <a:pt x="312995" y="363220"/>
                  </a:lnTo>
                  <a:close/>
                </a:path>
              </a:pathLst>
            </a:custGeom>
            <a:solidFill>
              <a:srgbClr val="002A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74052" y="3767454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EBECEF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95069" y="1540509"/>
            <a:ext cx="33997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encryption/decryption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mechanisms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assembly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level.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95069" y="2363470"/>
            <a:ext cx="43891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learn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API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functions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I/O.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95069" y="3186429"/>
            <a:ext cx="3685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apply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protection.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95069" y="3735070"/>
            <a:ext cx="42068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practical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NASM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64-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bit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mode.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61" y="761"/>
            <a:ext cx="9143365" cy="5142230"/>
            <a:chOff x="761" y="761"/>
            <a:chExt cx="9143365" cy="5142230"/>
          </a:xfrm>
        </p:grpSpPr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8152" y="1523"/>
              <a:ext cx="3355848" cy="513740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987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Tools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&amp;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Technologies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66189" y="1438909"/>
            <a:ext cx="3790950" cy="293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Assembler: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NASM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(Netwide</a:t>
            </a:r>
            <a:r>
              <a:rPr dirty="0" sz="18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Assembler)</a:t>
            </a:r>
            <a:endParaRPr sz="1800">
              <a:latin typeface="Times New Roman"/>
              <a:cs typeface="Times New Roman"/>
            </a:endParaRPr>
          </a:p>
          <a:p>
            <a:pPr marL="12700" marR="1510665">
              <a:lnSpc>
                <a:spcPct val="239800"/>
              </a:lnSpc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Linker: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GoLink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Libraries: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msvcrt.dll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System:</a:t>
            </a:r>
            <a:r>
              <a:rPr dirty="0" sz="18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64-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Language:</a:t>
            </a:r>
            <a:r>
              <a:rPr dirty="0" sz="18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Assembly</a:t>
            </a:r>
            <a:r>
              <a:rPr dirty="0" sz="18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(x86-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64</a:t>
            </a:r>
            <a:r>
              <a:rPr dirty="0" sz="18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syntax)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92" y="1275587"/>
              <a:ext cx="669036" cy="68122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" y="1996439"/>
              <a:ext cx="600455" cy="58369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531" y="3364991"/>
              <a:ext cx="637032" cy="5059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7" y="3870959"/>
              <a:ext cx="719328" cy="687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420" y="27431"/>
              <a:ext cx="3497579" cy="51160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241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Times New Roman"/>
                <a:cs typeface="Times New Roman"/>
              </a:rPr>
              <a:t>Concept</a:t>
            </a:r>
            <a:r>
              <a:rPr dirty="0" spc="-3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of</a:t>
            </a:r>
            <a:r>
              <a:rPr dirty="0" spc="-3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XOR</a:t>
            </a:r>
            <a:r>
              <a:rPr dirty="0" spc="-3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Encryption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0" y="0"/>
            <a:ext cx="3581400" cy="513588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65455" y="1283335"/>
            <a:ext cx="4730750" cy="290576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18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Exclusive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(bitwise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operation)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Works</a:t>
            </a: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as:</a:t>
            </a:r>
            <a:endParaRPr sz="18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58356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 XOR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0 =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1, 0 XOR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 =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1, 1 XOR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 =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0,</a:t>
            </a:r>
            <a:endParaRPr sz="18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58356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dirty="0" sz="1800" spc="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0 =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Symmetric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Encryption:</a:t>
            </a:r>
            <a:endParaRPr sz="1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(Data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Key)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Original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80"/>
              </a:spcBef>
              <a:buFont typeface="Wingdings"/>
              <a:buChar char="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performs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decryption.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2410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/>
                <a:cs typeface="Times New Roman"/>
              </a:rPr>
              <a:t>Encryption</a:t>
            </a:r>
            <a:r>
              <a:rPr dirty="0" spc="-5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Algorithm</a:t>
            </a:r>
            <a:r>
              <a:rPr dirty="0" spc="-60">
                <a:latin typeface="Times New Roman"/>
                <a:cs typeface="Times New Roman"/>
              </a:rPr>
              <a:t> </a:t>
            </a:r>
            <a:r>
              <a:rPr dirty="0" spc="-10">
                <a:latin typeface="Times New Roman"/>
                <a:cs typeface="Times New Roman"/>
              </a:rPr>
              <a:t>(Step-by-Step)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115" y="1396491"/>
            <a:ext cx="3465829" cy="274574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input.txt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imes New Roman"/>
                <a:cs typeface="Times New Roman"/>
              </a:rPr>
              <a:t>reading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output.txt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imes New Roman"/>
                <a:cs typeface="Times New Roman"/>
              </a:rPr>
              <a:t>writing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Read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block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imes New Roman"/>
                <a:cs typeface="Times New Roman"/>
              </a:rPr>
              <a:t>4KB)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Write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encrypted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block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7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dirty="0" sz="17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Repeat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until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imes New Roman"/>
                <a:cs typeface="Times New Roman"/>
              </a:rPr>
              <a:t>EOF</a:t>
            </a:r>
            <a:endParaRPr sz="17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20"/>
              </a:spcBef>
              <a:buAutoNum type="arabicParenR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Times New Roman"/>
                <a:cs typeface="Times New Roman"/>
              </a:rPr>
              <a:t>Close</a:t>
            </a:r>
            <a:r>
              <a:rPr dirty="0" sz="17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0"/>
            <a:ext cx="9143365" cy="5142865"/>
            <a:chOff x="761" y="0"/>
            <a:chExt cx="9143365" cy="51428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944" y="0"/>
              <a:ext cx="3496055" cy="512978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7023" y="0"/>
            <a:ext cx="3235452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2769" y="403225"/>
            <a:ext cx="3402329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Program</a:t>
            </a:r>
            <a:r>
              <a:rPr dirty="0" sz="2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dirty="0" sz="2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imes New Roman"/>
                <a:cs typeface="Times New Roman"/>
              </a:rPr>
              <a:t>Diagram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855" y="1513204"/>
            <a:ext cx="47244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Open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→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Read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XOR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Repeat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until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EOF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Exit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61" y="761"/>
            <a:ext cx="9142730" cy="5142230"/>
          </a:xfrm>
          <a:custGeom>
            <a:avLst/>
            <a:gdLst/>
            <a:ahLst/>
            <a:cxnLst/>
            <a:rect l="l" t="t" r="r" b="b"/>
            <a:pathLst>
              <a:path w="9142730" h="5142230">
                <a:moveTo>
                  <a:pt x="0" y="0"/>
                </a:moveTo>
                <a:lnTo>
                  <a:pt x="9142476" y="0"/>
                </a:lnTo>
                <a:lnTo>
                  <a:pt x="9142476" y="5141976"/>
                </a:lnTo>
                <a:lnTo>
                  <a:pt x="0" y="51419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950" rIns="0" bIns="0" rtlCol="0" vert="horz">
            <a:spAutoFit/>
          </a:bodyPr>
          <a:lstStyle/>
          <a:p>
            <a:pPr marL="48895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dirty="0" spc="-45"/>
              <a:t> </a:t>
            </a:r>
            <a:r>
              <a:rPr dirty="0">
                <a:latin typeface="Times New Roman"/>
                <a:cs typeface="Times New Roman"/>
              </a:rPr>
              <a:t>Assembly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 spc="-10"/>
              <a:t>Instructions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115" y="1560829"/>
            <a:ext cx="3283585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mov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Move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registers</a:t>
            </a:r>
            <a:endParaRPr sz="1800">
              <a:latin typeface="Times New Roman"/>
              <a:cs typeface="Times New Roman"/>
            </a:endParaRPr>
          </a:p>
          <a:p>
            <a:pPr algn="just" marL="12700" marR="373380">
              <a:lnSpc>
                <a:spcPct val="200000"/>
              </a:lnSpc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XOR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encryption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call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Invoke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external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function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cmp/jz/jnz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Conditional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jumps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loop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Repeat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instruction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block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sub/add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rsp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Stack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alignment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761"/>
            <a:ext cx="9143365" cy="5142230"/>
            <a:chOff x="761" y="761"/>
            <a:chExt cx="9143365" cy="51422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0035" y="80772"/>
              <a:ext cx="4283964" cy="50429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455" rIns="0" bIns="0" rtlCol="0" vert="horz">
            <a:spAutoFit/>
          </a:bodyPr>
          <a:lstStyle/>
          <a:p>
            <a:pPr marL="12446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Code</a:t>
            </a:r>
            <a:r>
              <a:rPr dirty="0" sz="2800" spc="-50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Overview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2125" y="1914525"/>
            <a:ext cx="4457700" cy="216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Main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Sections: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510"/>
              </a:spcBef>
              <a:buFont typeface="Wingdings"/>
              <a:buChar char="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.data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—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stores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messages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names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510"/>
              </a:spcBef>
              <a:buFont typeface="Wingdings"/>
              <a:buChar char="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.bss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—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buffers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510"/>
              </a:spcBef>
              <a:buFont typeface="Wingdings"/>
              <a:buChar char="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.text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—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reading,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encrypting,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writing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510"/>
              </a:spcBef>
              <a:buFont typeface="Wingdings"/>
              <a:buChar char=""/>
              <a:tabLst>
                <a:tab pos="29781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Uses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printf,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scanf,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fopen,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fread,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fwrite,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fclose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1" y="0"/>
            <a:ext cx="9142730" cy="5142865"/>
            <a:chOff x="761" y="0"/>
            <a:chExt cx="9142730" cy="51428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315" y="0"/>
              <a:ext cx="3945636" cy="509320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1" y="761"/>
              <a:ext cx="9142730" cy="5142230"/>
            </a:xfrm>
            <a:custGeom>
              <a:avLst/>
              <a:gdLst/>
              <a:ahLst/>
              <a:cxnLst/>
              <a:rect l="l" t="t" r="r" b="b"/>
              <a:pathLst>
                <a:path w="9142730" h="5142230">
                  <a:moveTo>
                    <a:pt x="0" y="0"/>
                  </a:moveTo>
                  <a:lnTo>
                    <a:pt x="9142476" y="0"/>
                  </a:lnTo>
                  <a:lnTo>
                    <a:pt x="9142476" y="5141976"/>
                  </a:lnTo>
                  <a:lnTo>
                    <a:pt x="0" y="51419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dcterms:created xsi:type="dcterms:W3CDTF">2025-11-24T15:06:42Z</dcterms:created>
  <dcterms:modified xsi:type="dcterms:W3CDTF">2025-11-24T15:06:42Z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2025-11-24T00:00:00Z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2025-11-24T00:00:00Z</vt:filetime>
  </property>
  <property fmtid="{D5CDD505-2E9C-101B-9397-08002B2CF9AE}" pid="5" name="SourceModified">
    <vt:lpwstr>D:20251124195459+05'00'</vt:lpwstr>
  </property>
</Properties>
</file>